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5" r:id="rId5"/>
    <p:sldId id="261" r:id="rId6"/>
    <p:sldId id="276" r:id="rId7"/>
    <p:sldId id="259" r:id="rId8"/>
    <p:sldId id="273" r:id="rId9"/>
    <p:sldId id="275" r:id="rId10"/>
    <p:sldId id="277" r:id="rId11"/>
    <p:sldId id="278" r:id="rId12"/>
    <p:sldId id="264" r:id="rId13"/>
    <p:sldId id="274" r:id="rId14"/>
    <p:sldId id="267" r:id="rId15"/>
    <p:sldId id="260" r:id="rId16"/>
    <p:sldId id="262" r:id="rId17"/>
    <p:sldId id="263" r:id="rId18"/>
    <p:sldId id="271" r:id="rId19"/>
    <p:sldId id="272" r:id="rId20"/>
    <p:sldId id="280" r:id="rId21"/>
    <p:sldId id="279" r:id="rId22"/>
    <p:sldId id="269" r:id="rId23"/>
    <p:sldId id="281" r:id="rId24"/>
    <p:sldId id="282" r:id="rId25"/>
    <p:sldId id="266" r:id="rId26"/>
    <p:sldId id="268" r:id="rId27"/>
    <p:sldId id="270" r:id="rId28"/>
    <p:sldId id="284" r:id="rId29"/>
    <p:sldId id="285" r:id="rId30"/>
    <p:sldId id="283" r:id="rId3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8435F1-ACD7-3743-8343-CEEB54A86A3A}" v="45" dt="2025-07-07T11:33:17.2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61"/>
    <p:restoredTop sz="94700"/>
  </p:normalViewPr>
  <p:slideViewPr>
    <p:cSldViewPr snapToGrid="0" showGuides="1">
      <p:cViewPr varScale="1">
        <p:scale>
          <a:sx n="100" d="100"/>
          <a:sy n="100" d="100"/>
        </p:scale>
        <p:origin x="1000" y="4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go Mariano" userId="c5bc56b00d061272" providerId="LiveId" clId="{568435F1-ACD7-3743-8343-CEEB54A86A3A}"/>
    <pc:docChg chg="undo custSel addSld delSld modSld sldOrd">
      <pc:chgData name="Diego Mariano" userId="c5bc56b00d061272" providerId="LiveId" clId="{568435F1-ACD7-3743-8343-CEEB54A86A3A}" dt="2025-07-07T11:33:26.655" v="1345" actId="1076"/>
      <pc:docMkLst>
        <pc:docMk/>
      </pc:docMkLst>
      <pc:sldChg chg="modSp mod">
        <pc:chgData name="Diego Mariano" userId="c5bc56b00d061272" providerId="LiveId" clId="{568435F1-ACD7-3743-8343-CEEB54A86A3A}" dt="2025-07-06T18:23:26.469" v="61" actId="1076"/>
        <pc:sldMkLst>
          <pc:docMk/>
          <pc:sldMk cId="2346807940" sldId="259"/>
        </pc:sldMkLst>
        <pc:spChg chg="mod">
          <ac:chgData name="Diego Mariano" userId="c5bc56b00d061272" providerId="LiveId" clId="{568435F1-ACD7-3743-8343-CEEB54A86A3A}" dt="2025-07-06T18:22:37.568" v="45" actId="20577"/>
          <ac:spMkLst>
            <pc:docMk/>
            <pc:sldMk cId="2346807940" sldId="259"/>
            <ac:spMk id="2" creationId="{13496051-CE20-E986-13B4-1CFFC0AE11E9}"/>
          </ac:spMkLst>
        </pc:spChg>
        <pc:spChg chg="mod">
          <ac:chgData name="Diego Mariano" userId="c5bc56b00d061272" providerId="LiveId" clId="{568435F1-ACD7-3743-8343-CEEB54A86A3A}" dt="2025-07-06T18:23:07.261" v="57" actId="114"/>
          <ac:spMkLst>
            <pc:docMk/>
            <pc:sldMk cId="2346807940" sldId="259"/>
            <ac:spMk id="3" creationId="{DC7A402C-6432-9B00-A001-80104619C4D7}"/>
          </ac:spMkLst>
        </pc:spChg>
        <pc:picChg chg="mod">
          <ac:chgData name="Diego Mariano" userId="c5bc56b00d061272" providerId="LiveId" clId="{568435F1-ACD7-3743-8343-CEEB54A86A3A}" dt="2025-07-06T18:23:22.078" v="59" actId="1076"/>
          <ac:picMkLst>
            <pc:docMk/>
            <pc:sldMk cId="2346807940" sldId="259"/>
            <ac:picMk id="5" creationId="{CF384F47-3135-4083-E671-50D5DEFD6165}"/>
          </ac:picMkLst>
        </pc:picChg>
        <pc:picChg chg="mod">
          <ac:chgData name="Diego Mariano" userId="c5bc56b00d061272" providerId="LiveId" clId="{568435F1-ACD7-3743-8343-CEEB54A86A3A}" dt="2025-07-06T18:23:26.469" v="61" actId="1076"/>
          <ac:picMkLst>
            <pc:docMk/>
            <pc:sldMk cId="2346807940" sldId="259"/>
            <ac:picMk id="6" creationId="{BA7B7694-90FD-B4D9-AE3A-24B16351D6DA}"/>
          </ac:picMkLst>
        </pc:picChg>
      </pc:sldChg>
      <pc:sldChg chg="addSp modSp mod">
        <pc:chgData name="Diego Mariano" userId="c5bc56b00d061272" providerId="LiveId" clId="{568435F1-ACD7-3743-8343-CEEB54A86A3A}" dt="2025-07-06T21:23:52.858" v="354" actId="1076"/>
        <pc:sldMkLst>
          <pc:docMk/>
          <pc:sldMk cId="2383576711" sldId="267"/>
        </pc:sldMkLst>
        <pc:spChg chg="mod">
          <ac:chgData name="Diego Mariano" userId="c5bc56b00d061272" providerId="LiveId" clId="{568435F1-ACD7-3743-8343-CEEB54A86A3A}" dt="2025-07-06T21:23:38.453" v="351" actId="20577"/>
          <ac:spMkLst>
            <pc:docMk/>
            <pc:sldMk cId="2383576711" sldId="267"/>
            <ac:spMk id="3" creationId="{EC1BFEED-C2CD-44D8-0964-D7776412172A}"/>
          </ac:spMkLst>
        </pc:spChg>
        <pc:picChg chg="add mod">
          <ac:chgData name="Diego Mariano" userId="c5bc56b00d061272" providerId="LiveId" clId="{568435F1-ACD7-3743-8343-CEEB54A86A3A}" dt="2025-07-06T21:23:52.858" v="354" actId="1076"/>
          <ac:picMkLst>
            <pc:docMk/>
            <pc:sldMk cId="2383576711" sldId="267"/>
            <ac:picMk id="21506" creationId="{D5383EED-5F18-9DCF-804A-F4D5E251F7AA}"/>
          </ac:picMkLst>
        </pc:picChg>
      </pc:sldChg>
      <pc:sldChg chg="addSp delSp modSp mod">
        <pc:chgData name="Diego Mariano" userId="c5bc56b00d061272" providerId="LiveId" clId="{568435F1-ACD7-3743-8343-CEEB54A86A3A}" dt="2025-07-06T21:32:51.718" v="917" actId="113"/>
        <pc:sldMkLst>
          <pc:docMk/>
          <pc:sldMk cId="1305435414" sldId="270"/>
        </pc:sldMkLst>
        <pc:spChg chg="mod">
          <ac:chgData name="Diego Mariano" userId="c5bc56b00d061272" providerId="LiveId" clId="{568435F1-ACD7-3743-8343-CEEB54A86A3A}" dt="2025-07-06T21:32:51.718" v="917" actId="113"/>
          <ac:spMkLst>
            <pc:docMk/>
            <pc:sldMk cId="1305435414" sldId="270"/>
            <ac:spMk id="3" creationId="{EF919D3B-2791-53E8-77CA-ED48512188F9}"/>
          </ac:spMkLst>
        </pc:spChg>
        <pc:spChg chg="del">
          <ac:chgData name="Diego Mariano" userId="c5bc56b00d061272" providerId="LiveId" clId="{568435F1-ACD7-3743-8343-CEEB54A86A3A}" dt="2025-07-06T21:30:05.586" v="589" actId="21"/>
          <ac:spMkLst>
            <pc:docMk/>
            <pc:sldMk cId="1305435414" sldId="270"/>
            <ac:spMk id="4" creationId="{034A9501-DB0A-A400-3283-D17566BE9500}"/>
          </ac:spMkLst>
        </pc:spChg>
        <pc:spChg chg="del">
          <ac:chgData name="Diego Mariano" userId="c5bc56b00d061272" providerId="LiveId" clId="{568435F1-ACD7-3743-8343-CEEB54A86A3A}" dt="2025-07-06T21:30:05.586" v="589" actId="21"/>
          <ac:spMkLst>
            <pc:docMk/>
            <pc:sldMk cId="1305435414" sldId="270"/>
            <ac:spMk id="5" creationId="{9CC11EE6-2334-E2CF-5F4D-01AAE9B8D402}"/>
          </ac:spMkLst>
        </pc:spChg>
        <pc:spChg chg="add mod">
          <ac:chgData name="Diego Mariano" userId="c5bc56b00d061272" providerId="LiveId" clId="{568435F1-ACD7-3743-8343-CEEB54A86A3A}" dt="2025-07-06T21:26:13.737" v="412" actId="20577"/>
          <ac:spMkLst>
            <pc:docMk/>
            <pc:sldMk cId="1305435414" sldId="270"/>
            <ac:spMk id="7" creationId="{1F6B91BA-1590-F233-3FF8-D62FD31234C7}"/>
          </ac:spMkLst>
        </pc:spChg>
        <pc:spChg chg="add mod">
          <ac:chgData name="Diego Mariano" userId="c5bc56b00d061272" providerId="LiveId" clId="{568435F1-ACD7-3743-8343-CEEB54A86A3A}" dt="2025-07-06T21:26:32.424" v="422" actId="113"/>
          <ac:spMkLst>
            <pc:docMk/>
            <pc:sldMk cId="1305435414" sldId="270"/>
            <ac:spMk id="8" creationId="{08E6CCFC-BF29-4488-EF68-E6A58FE84BF2}"/>
          </ac:spMkLst>
        </pc:spChg>
        <pc:picChg chg="del">
          <ac:chgData name="Diego Mariano" userId="c5bc56b00d061272" providerId="LiveId" clId="{568435F1-ACD7-3743-8343-CEEB54A86A3A}" dt="2025-07-06T21:30:05.586" v="589" actId="21"/>
          <ac:picMkLst>
            <pc:docMk/>
            <pc:sldMk cId="1305435414" sldId="270"/>
            <ac:picMk id="12290" creationId="{B3A7D2AA-2FD7-0A9E-1BC3-8096A729B228}"/>
          </ac:picMkLst>
        </pc:picChg>
      </pc:sldChg>
      <pc:sldChg chg="ord">
        <pc:chgData name="Diego Mariano" userId="c5bc56b00d061272" providerId="LiveId" clId="{568435F1-ACD7-3743-8343-CEEB54A86A3A}" dt="2025-07-06T18:36:57.607" v="196" actId="20578"/>
        <pc:sldMkLst>
          <pc:docMk/>
          <pc:sldMk cId="884282282" sldId="271"/>
        </pc:sldMkLst>
      </pc:sldChg>
      <pc:sldChg chg="addSp modSp mod">
        <pc:chgData name="Diego Mariano" userId="c5bc56b00d061272" providerId="LiveId" clId="{568435F1-ACD7-3743-8343-CEEB54A86A3A}" dt="2025-07-07T11:02:30.671" v="1279" actId="20577"/>
        <pc:sldMkLst>
          <pc:docMk/>
          <pc:sldMk cId="1297838304" sldId="275"/>
        </pc:sldMkLst>
        <pc:spChg chg="mod">
          <ac:chgData name="Diego Mariano" userId="c5bc56b00d061272" providerId="LiveId" clId="{568435F1-ACD7-3743-8343-CEEB54A86A3A}" dt="2025-07-06T18:23:48.956" v="85" actId="20577"/>
          <ac:spMkLst>
            <pc:docMk/>
            <pc:sldMk cId="1297838304" sldId="275"/>
            <ac:spMk id="2" creationId="{807F2FB0-C73E-83EB-B0B2-08F2F914B270}"/>
          </ac:spMkLst>
        </pc:spChg>
        <pc:spChg chg="add mod">
          <ac:chgData name="Diego Mariano" userId="c5bc56b00d061272" providerId="LiveId" clId="{568435F1-ACD7-3743-8343-CEEB54A86A3A}" dt="2025-07-07T11:02:30.671" v="1279" actId="20577"/>
          <ac:spMkLst>
            <pc:docMk/>
            <pc:sldMk cId="1297838304" sldId="275"/>
            <ac:spMk id="9" creationId="{3E7D8EE2-1D33-8FA3-0322-A51187D8A63A}"/>
          </ac:spMkLst>
        </pc:spChg>
      </pc:sldChg>
      <pc:sldChg chg="addSp modSp mod">
        <pc:chgData name="Diego Mariano" userId="c5bc56b00d061272" providerId="LiveId" clId="{568435F1-ACD7-3743-8343-CEEB54A86A3A}" dt="2025-07-07T11:01:51.889" v="1224" actId="1076"/>
        <pc:sldMkLst>
          <pc:docMk/>
          <pc:sldMk cId="1007033584" sldId="276"/>
        </pc:sldMkLst>
        <pc:spChg chg="mod">
          <ac:chgData name="Diego Mariano" userId="c5bc56b00d061272" providerId="LiveId" clId="{568435F1-ACD7-3743-8343-CEEB54A86A3A}" dt="2025-07-06T18:21:44.431" v="35"/>
          <ac:spMkLst>
            <pc:docMk/>
            <pc:sldMk cId="1007033584" sldId="276"/>
            <ac:spMk id="3" creationId="{9E33E37C-9911-C3BB-448D-E07DE52F50F4}"/>
          </ac:spMkLst>
        </pc:spChg>
        <pc:spChg chg="add mod">
          <ac:chgData name="Diego Mariano" userId="c5bc56b00d061272" providerId="LiveId" clId="{568435F1-ACD7-3743-8343-CEEB54A86A3A}" dt="2025-07-06T18:22:27.470" v="42" actId="1076"/>
          <ac:spMkLst>
            <pc:docMk/>
            <pc:sldMk cId="1007033584" sldId="276"/>
            <ac:spMk id="6" creationId="{1336FACC-96B7-2342-AF1E-6691452B57B2}"/>
          </ac:spMkLst>
        </pc:spChg>
        <pc:spChg chg="add mod">
          <ac:chgData name="Diego Mariano" userId="c5bc56b00d061272" providerId="LiveId" clId="{568435F1-ACD7-3743-8343-CEEB54A86A3A}" dt="2025-07-06T18:22:27.470" v="42" actId="1076"/>
          <ac:spMkLst>
            <pc:docMk/>
            <pc:sldMk cId="1007033584" sldId="276"/>
            <ac:spMk id="8" creationId="{A9A7F6B0-74A0-0D9D-02D8-134F68571802}"/>
          </ac:spMkLst>
        </pc:spChg>
        <pc:spChg chg="add mod">
          <ac:chgData name="Diego Mariano" userId="c5bc56b00d061272" providerId="LiveId" clId="{568435F1-ACD7-3743-8343-CEEB54A86A3A}" dt="2025-07-07T11:01:51.889" v="1224" actId="1076"/>
          <ac:spMkLst>
            <pc:docMk/>
            <pc:sldMk cId="1007033584" sldId="276"/>
            <ac:spMk id="11" creationId="{436986E9-CA24-BAC8-8DD7-CC544B099CFD}"/>
          </ac:spMkLst>
        </pc:spChg>
        <pc:cxnChg chg="add">
          <ac:chgData name="Diego Mariano" userId="c5bc56b00d061272" providerId="LiveId" clId="{568435F1-ACD7-3743-8343-CEEB54A86A3A}" dt="2025-07-07T11:01:38.698" v="1218" actId="11529"/>
          <ac:cxnSpMkLst>
            <pc:docMk/>
            <pc:sldMk cId="1007033584" sldId="276"/>
            <ac:cxnSpMk id="10" creationId="{B438BE89-6BD2-25CB-FB68-5966A3075368}"/>
          </ac:cxnSpMkLst>
        </pc:cxnChg>
      </pc:sldChg>
      <pc:sldChg chg="addSp modSp mod">
        <pc:chgData name="Diego Mariano" userId="c5bc56b00d061272" providerId="LiveId" clId="{568435F1-ACD7-3743-8343-CEEB54A86A3A}" dt="2025-07-06T18:21:11.186" v="34" actId="20577"/>
        <pc:sldMkLst>
          <pc:docMk/>
          <pc:sldMk cId="2177859635" sldId="277"/>
        </pc:sldMkLst>
        <pc:spChg chg="mod">
          <ac:chgData name="Diego Mariano" userId="c5bc56b00d061272" providerId="LiveId" clId="{568435F1-ACD7-3743-8343-CEEB54A86A3A}" dt="2025-07-06T18:21:11.186" v="34" actId="20577"/>
          <ac:spMkLst>
            <pc:docMk/>
            <pc:sldMk cId="2177859635" sldId="277"/>
            <ac:spMk id="3" creationId="{4038E50A-72C9-5F06-AEAC-1CCD700E8A07}"/>
          </ac:spMkLst>
        </pc:spChg>
        <pc:spChg chg="add mod">
          <ac:chgData name="Diego Mariano" userId="c5bc56b00d061272" providerId="LiveId" clId="{568435F1-ACD7-3743-8343-CEEB54A86A3A}" dt="2025-07-06T18:21:03.828" v="9" actId="1076"/>
          <ac:spMkLst>
            <pc:docMk/>
            <pc:sldMk cId="2177859635" sldId="277"/>
            <ac:spMk id="5" creationId="{F3B837E8-4518-A4AD-71B7-16E7F79177C4}"/>
          </ac:spMkLst>
        </pc:spChg>
        <pc:picChg chg="add mod">
          <ac:chgData name="Diego Mariano" userId="c5bc56b00d061272" providerId="LiveId" clId="{568435F1-ACD7-3743-8343-CEEB54A86A3A}" dt="2025-07-06T18:20:44.959" v="3" actId="1076"/>
          <ac:picMkLst>
            <pc:docMk/>
            <pc:sldMk cId="2177859635" sldId="277"/>
            <ac:picMk id="19458" creationId="{65C971E3-AC26-F1BA-8794-D20875295A0E}"/>
          </ac:picMkLst>
        </pc:picChg>
      </pc:sldChg>
      <pc:sldChg chg="addSp delSp modSp new mod setBg">
        <pc:chgData name="Diego Mariano" userId="c5bc56b00d061272" providerId="LiveId" clId="{568435F1-ACD7-3743-8343-CEEB54A86A3A}" dt="2025-07-06T18:34:15.199" v="195" actId="1076"/>
        <pc:sldMkLst>
          <pc:docMk/>
          <pc:sldMk cId="642773200" sldId="278"/>
        </pc:sldMkLst>
        <pc:spChg chg="mod">
          <ac:chgData name="Diego Mariano" userId="c5bc56b00d061272" providerId="LiveId" clId="{568435F1-ACD7-3743-8343-CEEB54A86A3A}" dt="2025-07-06T18:33:47.874" v="191" actId="26606"/>
          <ac:spMkLst>
            <pc:docMk/>
            <pc:sldMk cId="642773200" sldId="278"/>
            <ac:spMk id="2" creationId="{9CCA8F93-A1EA-4E77-4DC7-CCF68470DAF9}"/>
          </ac:spMkLst>
        </pc:spChg>
        <pc:spChg chg="mod">
          <ac:chgData name="Diego Mariano" userId="c5bc56b00d061272" providerId="LiveId" clId="{568435F1-ACD7-3743-8343-CEEB54A86A3A}" dt="2025-07-06T18:33:47.874" v="191" actId="26606"/>
          <ac:spMkLst>
            <pc:docMk/>
            <pc:sldMk cId="642773200" sldId="278"/>
            <ac:spMk id="3" creationId="{12B25C5C-394E-1844-79BB-351E34C7D231}"/>
          </ac:spMkLst>
        </pc:spChg>
        <pc:spChg chg="add mod">
          <ac:chgData name="Diego Mariano" userId="c5bc56b00d061272" providerId="LiveId" clId="{568435F1-ACD7-3743-8343-CEEB54A86A3A}" dt="2025-07-06T18:34:15.199" v="195" actId="1076"/>
          <ac:spMkLst>
            <pc:docMk/>
            <pc:sldMk cId="642773200" sldId="278"/>
            <ac:spMk id="7" creationId="{B24D3F00-52FD-0162-67D5-C357E77762A5}"/>
          </ac:spMkLst>
        </pc:spChg>
        <pc:spChg chg="add del">
          <ac:chgData name="Diego Mariano" userId="c5bc56b00d061272" providerId="LiveId" clId="{568435F1-ACD7-3743-8343-CEEB54A86A3A}" dt="2025-07-06T18:33:47.874" v="191" actId="26606"/>
          <ac:spMkLst>
            <pc:docMk/>
            <pc:sldMk cId="642773200" sldId="278"/>
            <ac:spMk id="11" creationId="{5C8908E2-EE49-44D2-9428-A28D2312A8D5}"/>
          </ac:spMkLst>
        </pc:spChg>
        <pc:spChg chg="add del">
          <ac:chgData name="Diego Mariano" userId="c5bc56b00d061272" providerId="LiveId" clId="{568435F1-ACD7-3743-8343-CEEB54A86A3A}" dt="2025-07-06T18:33:47.874" v="191" actId="26606"/>
          <ac:spMkLst>
            <pc:docMk/>
            <pc:sldMk cId="642773200" sldId="278"/>
            <ac:spMk id="17" creationId="{215A9370-15D3-4C30-8BA1-2059A74C9990}"/>
          </ac:spMkLst>
        </pc:spChg>
        <pc:spChg chg="add del">
          <ac:chgData name="Diego Mariano" userId="c5bc56b00d061272" providerId="LiveId" clId="{568435F1-ACD7-3743-8343-CEEB54A86A3A}" dt="2025-07-06T18:33:47.874" v="191" actId="26606"/>
          <ac:spMkLst>
            <pc:docMk/>
            <pc:sldMk cId="642773200" sldId="278"/>
            <ac:spMk id="19" creationId="{ED888B23-07FA-482A-96DF-47E31AF1A603}"/>
          </ac:spMkLst>
        </pc:spChg>
        <pc:spChg chg="add">
          <ac:chgData name="Diego Mariano" userId="c5bc56b00d061272" providerId="LiveId" clId="{568435F1-ACD7-3743-8343-CEEB54A86A3A}" dt="2025-07-06T18:33:47.874" v="191" actId="26606"/>
          <ac:spMkLst>
            <pc:docMk/>
            <pc:sldMk cId="642773200" sldId="278"/>
            <ac:spMk id="20487" creationId="{E36BB3C5-822B-45E1-A81E-5CC3176C61A1}"/>
          </ac:spMkLst>
        </pc:spChg>
        <pc:spChg chg="add">
          <ac:chgData name="Diego Mariano" userId="c5bc56b00d061272" providerId="LiveId" clId="{568435F1-ACD7-3743-8343-CEEB54A86A3A}" dt="2025-07-06T18:33:47.874" v="191" actId="26606"/>
          <ac:spMkLst>
            <pc:docMk/>
            <pc:sldMk cId="642773200" sldId="278"/>
            <ac:spMk id="20489" creationId="{FB39ECA9-4CDE-4883-98E8-287E905E9F07}"/>
          </ac:spMkLst>
        </pc:spChg>
        <pc:spChg chg="add">
          <ac:chgData name="Diego Mariano" userId="c5bc56b00d061272" providerId="LiveId" clId="{568435F1-ACD7-3743-8343-CEEB54A86A3A}" dt="2025-07-06T18:33:47.874" v="191" actId="26606"/>
          <ac:spMkLst>
            <pc:docMk/>
            <pc:sldMk cId="642773200" sldId="278"/>
            <ac:spMk id="20491" creationId="{A67483D0-BAEB-4927-88AD-76F5DA8468DE}"/>
          </ac:spMkLst>
        </pc:spChg>
        <pc:spChg chg="add">
          <ac:chgData name="Diego Mariano" userId="c5bc56b00d061272" providerId="LiveId" clId="{568435F1-ACD7-3743-8343-CEEB54A86A3A}" dt="2025-07-06T18:33:47.874" v="191" actId="26606"/>
          <ac:spMkLst>
            <pc:docMk/>
            <pc:sldMk cId="642773200" sldId="278"/>
            <ac:spMk id="20493" creationId="{0DBB7B12-4298-4CFB-B539-44A91C930328}"/>
          </ac:spMkLst>
        </pc:spChg>
        <pc:grpChg chg="add">
          <ac:chgData name="Diego Mariano" userId="c5bc56b00d061272" providerId="LiveId" clId="{568435F1-ACD7-3743-8343-CEEB54A86A3A}" dt="2025-07-06T18:26:48.986" v="103" actId="26606"/>
          <ac:grpSpMkLst>
            <pc:docMk/>
            <pc:sldMk cId="642773200" sldId="278"/>
            <ac:grpSpMk id="13" creationId="{514E1141-65DC-4F54-8399-7221AE6F83D4}"/>
          </ac:grpSpMkLst>
        </pc:grpChg>
        <pc:picChg chg="add del">
          <ac:chgData name="Diego Mariano" userId="c5bc56b00d061272" providerId="LiveId" clId="{568435F1-ACD7-3743-8343-CEEB54A86A3A}" dt="2025-07-06T18:26:21.813" v="95" actId="478"/>
          <ac:picMkLst>
            <pc:docMk/>
            <pc:sldMk cId="642773200" sldId="278"/>
            <ac:picMk id="4" creationId="{742C5A1A-6D1A-41AF-D8C4-6DA8DD3DF416}"/>
          </ac:picMkLst>
        </pc:picChg>
        <pc:picChg chg="add del mod">
          <ac:chgData name="Diego Mariano" userId="c5bc56b00d061272" providerId="LiveId" clId="{568435F1-ACD7-3743-8343-CEEB54A86A3A}" dt="2025-07-06T18:26:31.549" v="99" actId="478"/>
          <ac:picMkLst>
            <pc:docMk/>
            <pc:sldMk cId="642773200" sldId="278"/>
            <ac:picMk id="5" creationId="{66555AFA-E2DA-54D8-03C0-3B0693C47AA3}"/>
          </ac:picMkLst>
        </pc:picChg>
        <pc:picChg chg="add mod ord">
          <ac:chgData name="Diego Mariano" userId="c5bc56b00d061272" providerId="LiveId" clId="{568435F1-ACD7-3743-8343-CEEB54A86A3A}" dt="2025-07-06T18:33:47.874" v="191" actId="26606"/>
          <ac:picMkLst>
            <pc:docMk/>
            <pc:sldMk cId="642773200" sldId="278"/>
            <ac:picMk id="6" creationId="{773E4FC7-0347-F8D2-F835-F77D86EA014B}"/>
          </ac:picMkLst>
        </pc:picChg>
        <pc:picChg chg="add">
          <ac:chgData name="Diego Mariano" userId="c5bc56b00d061272" providerId="LiveId" clId="{568435F1-ACD7-3743-8343-CEEB54A86A3A}" dt="2025-07-06T18:33:38.568" v="190"/>
          <ac:picMkLst>
            <pc:docMk/>
            <pc:sldMk cId="642773200" sldId="278"/>
            <ac:picMk id="20482" creationId="{C982B163-4DA0-FEE0-E20F-052FA8BA9A75}"/>
          </ac:picMkLst>
        </pc:picChg>
      </pc:sldChg>
      <pc:sldChg chg="addSp modSp new mod">
        <pc:chgData name="Diego Mariano" userId="c5bc56b00d061272" providerId="LiveId" clId="{568435F1-ACD7-3743-8343-CEEB54A86A3A}" dt="2025-07-06T21:25:03.898" v="402" actId="1076"/>
        <pc:sldMkLst>
          <pc:docMk/>
          <pc:sldMk cId="1158646340" sldId="279"/>
        </pc:sldMkLst>
        <pc:spChg chg="mod">
          <ac:chgData name="Diego Mariano" userId="c5bc56b00d061272" providerId="LiveId" clId="{568435F1-ACD7-3743-8343-CEEB54A86A3A}" dt="2025-07-06T18:31:11.636" v="189" actId="113"/>
          <ac:spMkLst>
            <pc:docMk/>
            <pc:sldMk cId="1158646340" sldId="279"/>
            <ac:spMk id="2" creationId="{2B6AF148-A75C-74BF-559C-E17BC9CECF02}"/>
          </ac:spMkLst>
        </pc:spChg>
        <pc:spChg chg="mod">
          <ac:chgData name="Diego Mariano" userId="c5bc56b00d061272" providerId="LiveId" clId="{568435F1-ACD7-3743-8343-CEEB54A86A3A}" dt="2025-07-06T18:29:38.448" v="185" actId="5793"/>
          <ac:spMkLst>
            <pc:docMk/>
            <pc:sldMk cId="1158646340" sldId="279"/>
            <ac:spMk id="3" creationId="{6D38A02C-409F-1F53-334E-7C535CF7C235}"/>
          </ac:spMkLst>
        </pc:spChg>
        <pc:spChg chg="add mod">
          <ac:chgData name="Diego Mariano" userId="c5bc56b00d061272" providerId="LiveId" clId="{568435F1-ACD7-3743-8343-CEEB54A86A3A}" dt="2025-07-06T21:25:03.898" v="402" actId="1076"/>
          <ac:spMkLst>
            <pc:docMk/>
            <pc:sldMk cId="1158646340" sldId="279"/>
            <ac:spMk id="6" creationId="{1085A964-3E07-2EAC-0C40-DA8298D63558}"/>
          </ac:spMkLst>
        </pc:spChg>
        <pc:picChg chg="add mod">
          <ac:chgData name="Diego Mariano" userId="c5bc56b00d061272" providerId="LiveId" clId="{568435F1-ACD7-3743-8343-CEEB54A86A3A}" dt="2025-07-06T18:31:04.366" v="188" actId="1076"/>
          <ac:picMkLst>
            <pc:docMk/>
            <pc:sldMk cId="1158646340" sldId="279"/>
            <ac:picMk id="4" creationId="{DC3FE533-E63C-B08A-7CEA-C718BD846089}"/>
          </ac:picMkLst>
        </pc:picChg>
        <pc:picChg chg="add mod">
          <ac:chgData name="Diego Mariano" userId="c5bc56b00d061272" providerId="LiveId" clId="{568435F1-ACD7-3743-8343-CEEB54A86A3A}" dt="2025-07-06T18:30:57.385" v="187" actId="1076"/>
          <ac:picMkLst>
            <pc:docMk/>
            <pc:sldMk cId="1158646340" sldId="279"/>
            <ac:picMk id="5" creationId="{80A29F86-B82F-55CD-28AB-B10D1225769B}"/>
          </ac:picMkLst>
        </pc:picChg>
      </pc:sldChg>
      <pc:sldChg chg="addSp modSp new mod">
        <pc:chgData name="Diego Mariano" userId="c5bc56b00d061272" providerId="LiveId" clId="{568435F1-ACD7-3743-8343-CEEB54A86A3A}" dt="2025-07-06T18:29:03.144" v="161" actId="14100"/>
        <pc:sldMkLst>
          <pc:docMk/>
          <pc:sldMk cId="3670164535" sldId="280"/>
        </pc:sldMkLst>
        <pc:spChg chg="mod">
          <ac:chgData name="Diego Mariano" userId="c5bc56b00d061272" providerId="LiveId" clId="{568435F1-ACD7-3743-8343-CEEB54A86A3A}" dt="2025-07-06T18:28:58.136" v="159" actId="20577"/>
          <ac:spMkLst>
            <pc:docMk/>
            <pc:sldMk cId="3670164535" sldId="280"/>
            <ac:spMk id="2" creationId="{B2EEECC7-A1E8-C4A1-8AB2-79AEDC9794C2}"/>
          </ac:spMkLst>
        </pc:spChg>
        <pc:picChg chg="add mod">
          <ac:chgData name="Diego Mariano" userId="c5bc56b00d061272" providerId="LiveId" clId="{568435F1-ACD7-3743-8343-CEEB54A86A3A}" dt="2025-07-06T18:29:03.144" v="161" actId="14100"/>
          <ac:picMkLst>
            <pc:docMk/>
            <pc:sldMk cId="3670164535" sldId="280"/>
            <ac:picMk id="4" creationId="{668448E6-59A6-01C1-920A-43BFF14571A7}"/>
          </ac:picMkLst>
        </pc:picChg>
      </pc:sldChg>
      <pc:sldChg chg="addSp modSp new mod">
        <pc:chgData name="Diego Mariano" userId="c5bc56b00d061272" providerId="LiveId" clId="{568435F1-ACD7-3743-8343-CEEB54A86A3A}" dt="2025-07-06T21:34:26.079" v="1030" actId="114"/>
        <pc:sldMkLst>
          <pc:docMk/>
          <pc:sldMk cId="1226233559" sldId="281"/>
        </pc:sldMkLst>
        <pc:spChg chg="mod">
          <ac:chgData name="Diego Mariano" userId="c5bc56b00d061272" providerId="LiveId" clId="{568435F1-ACD7-3743-8343-CEEB54A86A3A}" dt="2025-07-06T21:24:33.147" v="360" actId="20577"/>
          <ac:spMkLst>
            <pc:docMk/>
            <pc:sldMk cId="1226233559" sldId="281"/>
            <ac:spMk id="2" creationId="{4183F0DA-3DA0-1613-B826-DB0F41EFD838}"/>
          </ac:spMkLst>
        </pc:spChg>
        <pc:spChg chg="mod">
          <ac:chgData name="Diego Mariano" userId="c5bc56b00d061272" providerId="LiveId" clId="{568435F1-ACD7-3743-8343-CEEB54A86A3A}" dt="2025-07-06T21:25:27.684" v="404"/>
          <ac:spMkLst>
            <pc:docMk/>
            <pc:sldMk cId="1226233559" sldId="281"/>
            <ac:spMk id="3" creationId="{0DBC5363-8F52-3E03-E6D2-41295C011A1F}"/>
          </ac:spMkLst>
        </pc:spChg>
        <pc:spChg chg="add mod">
          <ac:chgData name="Diego Mariano" userId="c5bc56b00d061272" providerId="LiveId" clId="{568435F1-ACD7-3743-8343-CEEB54A86A3A}" dt="2025-07-06T21:34:26.079" v="1030" actId="114"/>
          <ac:spMkLst>
            <pc:docMk/>
            <pc:sldMk cId="1226233559" sldId="281"/>
            <ac:spMk id="5" creationId="{B65C14BD-4416-382D-DDED-B30424C811CC}"/>
          </ac:spMkLst>
        </pc:spChg>
        <pc:spChg chg="add mod">
          <ac:chgData name="Diego Mariano" userId="c5bc56b00d061272" providerId="LiveId" clId="{568435F1-ACD7-3743-8343-CEEB54A86A3A}" dt="2025-07-06T21:34:08.134" v="1020" actId="1076"/>
          <ac:spMkLst>
            <pc:docMk/>
            <pc:sldMk cId="1226233559" sldId="281"/>
            <ac:spMk id="6" creationId="{709FDC05-E0C3-2B36-BEAF-13485364E2C0}"/>
          </ac:spMkLst>
        </pc:spChg>
        <pc:picChg chg="add mod">
          <ac:chgData name="Diego Mariano" userId="c5bc56b00d061272" providerId="LiveId" clId="{568435F1-ACD7-3743-8343-CEEB54A86A3A}" dt="2025-07-06T21:25:39.022" v="407" actId="1076"/>
          <ac:picMkLst>
            <pc:docMk/>
            <pc:sldMk cId="1226233559" sldId="281"/>
            <ac:picMk id="4" creationId="{08A50FB8-40B5-FDB6-7D3F-3FB8D0FE8AA7}"/>
          </ac:picMkLst>
        </pc:picChg>
      </pc:sldChg>
      <pc:sldChg chg="addSp modSp new mod">
        <pc:chgData name="Diego Mariano" userId="c5bc56b00d061272" providerId="LiveId" clId="{568435F1-ACD7-3743-8343-CEEB54A86A3A}" dt="2025-07-06T21:27:54.894" v="434" actId="1076"/>
        <pc:sldMkLst>
          <pc:docMk/>
          <pc:sldMk cId="917160459" sldId="282"/>
        </pc:sldMkLst>
        <pc:spChg chg="mod">
          <ac:chgData name="Diego Mariano" userId="c5bc56b00d061272" providerId="LiveId" clId="{568435F1-ACD7-3743-8343-CEEB54A86A3A}" dt="2025-07-06T21:27:21.428" v="429"/>
          <ac:spMkLst>
            <pc:docMk/>
            <pc:sldMk cId="917160459" sldId="282"/>
            <ac:spMk id="2" creationId="{AA348C33-27E2-6D73-7984-1C7CEE9B0DC1}"/>
          </ac:spMkLst>
        </pc:spChg>
        <pc:spChg chg="mod">
          <ac:chgData name="Diego Mariano" userId="c5bc56b00d061272" providerId="LiveId" clId="{568435F1-ACD7-3743-8343-CEEB54A86A3A}" dt="2025-07-06T21:26:55.163" v="424"/>
          <ac:spMkLst>
            <pc:docMk/>
            <pc:sldMk cId="917160459" sldId="282"/>
            <ac:spMk id="3" creationId="{364B2950-E183-77FB-CE47-54421A529E30}"/>
          </ac:spMkLst>
        </pc:spChg>
        <pc:spChg chg="add mod">
          <ac:chgData name="Diego Mariano" userId="c5bc56b00d061272" providerId="LiveId" clId="{568435F1-ACD7-3743-8343-CEEB54A86A3A}" dt="2025-07-06T21:27:54.894" v="434" actId="1076"/>
          <ac:spMkLst>
            <pc:docMk/>
            <pc:sldMk cId="917160459" sldId="282"/>
            <ac:spMk id="6" creationId="{702427A2-6316-8821-C44A-B7065E836F11}"/>
          </ac:spMkLst>
        </pc:spChg>
        <pc:picChg chg="add mod">
          <ac:chgData name="Diego Mariano" userId="c5bc56b00d061272" providerId="LiveId" clId="{568435F1-ACD7-3743-8343-CEEB54A86A3A}" dt="2025-07-06T21:27:11.544" v="428" actId="14100"/>
          <ac:picMkLst>
            <pc:docMk/>
            <pc:sldMk cId="917160459" sldId="282"/>
            <ac:picMk id="4" creationId="{58079602-6EB0-214C-7295-8BF536A82642}"/>
          </ac:picMkLst>
        </pc:picChg>
      </pc:sldChg>
      <pc:sldChg chg="addSp modSp new mod">
        <pc:chgData name="Diego Mariano" userId="c5bc56b00d061272" providerId="LiveId" clId="{568435F1-ACD7-3743-8343-CEEB54A86A3A}" dt="2025-07-07T11:33:26.655" v="1345" actId="1076"/>
        <pc:sldMkLst>
          <pc:docMk/>
          <pc:sldMk cId="3606042862" sldId="283"/>
        </pc:sldMkLst>
        <pc:spChg chg="mod">
          <ac:chgData name="Diego Mariano" userId="c5bc56b00d061272" providerId="LiveId" clId="{568435F1-ACD7-3743-8343-CEEB54A86A3A}" dt="2025-07-06T21:28:18.458" v="447" actId="20577"/>
          <ac:spMkLst>
            <pc:docMk/>
            <pc:sldMk cId="3606042862" sldId="283"/>
            <ac:spMk id="2" creationId="{B0F6CAD0-1444-FB07-160B-0251215E9A4F}"/>
          </ac:spMkLst>
        </pc:spChg>
        <pc:spChg chg="mod">
          <ac:chgData name="Diego Mariano" userId="c5bc56b00d061272" providerId="LiveId" clId="{568435F1-ACD7-3743-8343-CEEB54A86A3A}" dt="2025-07-06T21:28:54.470" v="565" actId="20577"/>
          <ac:spMkLst>
            <pc:docMk/>
            <pc:sldMk cId="3606042862" sldId="283"/>
            <ac:spMk id="3" creationId="{EF5DEAA1-2206-68E1-4852-B5C3CECBA920}"/>
          </ac:spMkLst>
        </pc:spChg>
        <pc:spChg chg="add mod">
          <ac:chgData name="Diego Mariano" userId="c5bc56b00d061272" providerId="LiveId" clId="{568435F1-ACD7-3743-8343-CEEB54A86A3A}" dt="2025-07-07T11:33:26.655" v="1345" actId="1076"/>
          <ac:spMkLst>
            <pc:docMk/>
            <pc:sldMk cId="3606042862" sldId="283"/>
            <ac:spMk id="5" creationId="{1397A7C7-F613-87BB-3830-3A8AF02F4051}"/>
          </ac:spMkLst>
        </pc:spChg>
        <pc:picChg chg="add mod">
          <ac:chgData name="Diego Mariano" userId="c5bc56b00d061272" providerId="LiveId" clId="{568435F1-ACD7-3743-8343-CEEB54A86A3A}" dt="2025-07-07T11:33:04.625" v="1341" actId="1076"/>
          <ac:picMkLst>
            <pc:docMk/>
            <pc:sldMk cId="3606042862" sldId="283"/>
            <ac:picMk id="4" creationId="{DEAEE614-21FF-FE9A-4417-165AB611255A}"/>
          </ac:picMkLst>
        </pc:picChg>
      </pc:sldChg>
      <pc:sldChg chg="addSp modSp new mod">
        <pc:chgData name="Diego Mariano" userId="c5bc56b00d061272" providerId="LiveId" clId="{568435F1-ACD7-3743-8343-CEEB54A86A3A}" dt="2025-07-07T11:32:04.365" v="1337" actId="1076"/>
        <pc:sldMkLst>
          <pc:docMk/>
          <pc:sldMk cId="165128739" sldId="284"/>
        </pc:sldMkLst>
        <pc:spChg chg="mod">
          <ac:chgData name="Diego Mariano" userId="c5bc56b00d061272" providerId="LiveId" clId="{568435F1-ACD7-3743-8343-CEEB54A86A3A}" dt="2025-07-06T21:30:00.534" v="588" actId="20577"/>
          <ac:spMkLst>
            <pc:docMk/>
            <pc:sldMk cId="165128739" sldId="284"/>
            <ac:spMk id="2" creationId="{FC3E3F62-3C76-8FFF-AF22-6F542FEFCCCE}"/>
          </ac:spMkLst>
        </pc:spChg>
        <pc:spChg chg="add mod">
          <ac:chgData name="Diego Mariano" userId="c5bc56b00d061272" providerId="LiveId" clId="{568435F1-ACD7-3743-8343-CEEB54A86A3A}" dt="2025-07-06T21:30:07.039" v="590"/>
          <ac:spMkLst>
            <pc:docMk/>
            <pc:sldMk cId="165128739" sldId="284"/>
            <ac:spMk id="5" creationId="{5AE8AEDA-AE95-80BE-F51D-2C2515803283}"/>
          </ac:spMkLst>
        </pc:spChg>
        <pc:spChg chg="add mod">
          <ac:chgData name="Diego Mariano" userId="c5bc56b00d061272" providerId="LiveId" clId="{568435F1-ACD7-3743-8343-CEEB54A86A3A}" dt="2025-07-06T21:30:07.039" v="590"/>
          <ac:spMkLst>
            <pc:docMk/>
            <pc:sldMk cId="165128739" sldId="284"/>
            <ac:spMk id="6" creationId="{8AEE85C0-F825-DBFD-58B9-C16EDE6E4591}"/>
          </ac:spMkLst>
        </pc:spChg>
        <pc:spChg chg="add mod">
          <ac:chgData name="Diego Mariano" userId="c5bc56b00d061272" providerId="LiveId" clId="{568435F1-ACD7-3743-8343-CEEB54A86A3A}" dt="2025-07-07T11:32:04.365" v="1337" actId="1076"/>
          <ac:spMkLst>
            <pc:docMk/>
            <pc:sldMk cId="165128739" sldId="284"/>
            <ac:spMk id="7" creationId="{24D55275-268A-6821-328F-E0A61B0FA61F}"/>
          </ac:spMkLst>
        </pc:spChg>
        <pc:picChg chg="add mod">
          <ac:chgData name="Diego Mariano" userId="c5bc56b00d061272" providerId="LiveId" clId="{568435F1-ACD7-3743-8343-CEEB54A86A3A}" dt="2025-07-06T21:30:07.039" v="590"/>
          <ac:picMkLst>
            <pc:docMk/>
            <pc:sldMk cId="165128739" sldId="284"/>
            <ac:picMk id="4" creationId="{31A8C171-2481-590C-349A-6DB846F628F1}"/>
          </ac:picMkLst>
        </pc:picChg>
      </pc:sldChg>
      <pc:sldChg chg="addSp modSp new mod">
        <pc:chgData name="Diego Mariano" userId="c5bc56b00d061272" providerId="LiveId" clId="{568435F1-ACD7-3743-8343-CEEB54A86A3A}" dt="2025-07-06T22:40:04.553" v="1217" actId="113"/>
        <pc:sldMkLst>
          <pc:docMk/>
          <pc:sldMk cId="1623567396" sldId="285"/>
        </pc:sldMkLst>
        <pc:spChg chg="mod">
          <ac:chgData name="Diego Mariano" userId="c5bc56b00d061272" providerId="LiveId" clId="{568435F1-ACD7-3743-8343-CEEB54A86A3A}" dt="2025-07-06T22:40:04.553" v="1217" actId="113"/>
          <ac:spMkLst>
            <pc:docMk/>
            <pc:sldMk cId="1623567396" sldId="285"/>
            <ac:spMk id="2" creationId="{9DC077AA-252F-D483-311A-281D5BEF8BFB}"/>
          </ac:spMkLst>
        </pc:spChg>
        <pc:spChg chg="mod">
          <ac:chgData name="Diego Mariano" userId="c5bc56b00d061272" providerId="LiveId" clId="{568435F1-ACD7-3743-8343-CEEB54A86A3A}" dt="2025-07-06T22:40:01.484" v="1216" actId="20577"/>
          <ac:spMkLst>
            <pc:docMk/>
            <pc:sldMk cId="1623567396" sldId="285"/>
            <ac:spMk id="3" creationId="{7C9105C3-549A-08C8-F41F-ED991CE36B63}"/>
          </ac:spMkLst>
        </pc:spChg>
        <pc:spChg chg="add mod">
          <ac:chgData name="Diego Mariano" userId="c5bc56b00d061272" providerId="LiveId" clId="{568435F1-ACD7-3743-8343-CEEB54A86A3A}" dt="2025-07-06T22:38:50.627" v="1036" actId="14100"/>
          <ac:spMkLst>
            <pc:docMk/>
            <pc:sldMk cId="1623567396" sldId="285"/>
            <ac:spMk id="4" creationId="{B67DE4C0-23BF-79F0-D292-998D1A32C9C2}"/>
          </ac:spMkLst>
        </pc:spChg>
        <pc:picChg chg="add mod">
          <ac:chgData name="Diego Mariano" userId="c5bc56b00d061272" providerId="LiveId" clId="{568435F1-ACD7-3743-8343-CEEB54A86A3A}" dt="2025-07-06T22:38:50.627" v="1036" actId="14100"/>
          <ac:picMkLst>
            <pc:docMk/>
            <pc:sldMk cId="1623567396" sldId="285"/>
            <ac:picMk id="23553" creationId="{34A31216-76EA-CCC4-8CA4-E41DB5A19503}"/>
          </ac:picMkLst>
        </pc:picChg>
      </pc:sldChg>
      <pc:sldChg chg="new del">
        <pc:chgData name="Diego Mariano" userId="c5bc56b00d061272" providerId="LiveId" clId="{568435F1-ACD7-3743-8343-CEEB54A86A3A}" dt="2025-07-06T21:35:03.675" v="1032" actId="680"/>
        <pc:sldMkLst>
          <pc:docMk/>
          <pc:sldMk cId="2608564530" sldId="28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59BC4A-8F2D-7A8F-2293-7F9B82D932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82E372F-0C8D-EC2E-6711-35712DDB2C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0FDF2A7-2060-536E-6D05-D98351840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F9C27-857C-4B4F-B29D-3C52D7261939}" type="datetimeFigureOut">
              <a:rPr lang="pt-BR" smtClean="0"/>
              <a:t>07/07/2025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AF4586-3770-0CCB-85B7-40D7C0BAC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0DCEA6A-0CCD-D86B-C2A5-A26E0B682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50201-F5D8-AF4A-B6DE-8E12C61D42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7398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3267FE-76D7-2A7A-DBA8-2D2C7F144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3CE0DB8-BAB0-D028-B42C-B4D084F125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13A9C03-C324-766F-B816-94E9D9F9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F9C27-857C-4B4F-B29D-3C52D7261939}" type="datetimeFigureOut">
              <a:rPr lang="pt-BR" smtClean="0"/>
              <a:t>07/07/2025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32F2C67-2BC9-834B-1A56-2CBFF4807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642DB8D-BE40-B111-9C39-248EE263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50201-F5D8-AF4A-B6DE-8E12C61D42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546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4BEF454-25D9-C5B9-3630-865F921865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C08BE98-F899-98B8-897A-58368C71EB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5754D05-3B82-8161-98FB-C64178C40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F9C27-857C-4B4F-B29D-3C52D7261939}" type="datetimeFigureOut">
              <a:rPr lang="pt-BR" smtClean="0"/>
              <a:t>07/07/2025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969679-3D2F-F887-3D64-B37ED2F3C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D94486F-0869-5417-E04B-2C087D98C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50201-F5D8-AF4A-B6DE-8E12C61D42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0032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A56840-503D-BA98-277C-9EF99A2DE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109EB8-3096-7722-9820-9593A2DE8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BAFE3C-7773-139C-DE3A-6736565C2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F9C27-857C-4B4F-B29D-3C52D7261939}" type="datetimeFigureOut">
              <a:rPr lang="pt-BR" smtClean="0"/>
              <a:t>07/07/2025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F5D0840-45FC-D278-21CC-DDA5800A7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253EC1E-2830-0D52-D70F-2741508AC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50201-F5D8-AF4A-B6DE-8E12C61D42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8358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3CC6FA-D63C-F2EB-4182-25DE0A743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B8D7530-CC8E-2A11-8F20-3B9F55655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A41D690-986F-102D-BD43-AC13D2677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F9C27-857C-4B4F-B29D-3C52D7261939}" type="datetimeFigureOut">
              <a:rPr lang="pt-BR" smtClean="0"/>
              <a:t>07/07/2025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C055C0F-C6BE-2120-40DE-FB6DD4D5E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75708C-A266-C0D2-B300-211DCF521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50201-F5D8-AF4A-B6DE-8E12C61D42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9229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00013-E520-BCC8-AE24-7CBF64509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709BB8-1E7D-34BB-B90F-D2B7926B97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8649193-B533-A97F-B5E5-5539687C6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0C66D57-A0AA-B267-51AA-E8F246DD5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F9C27-857C-4B4F-B29D-3C52D7261939}" type="datetimeFigureOut">
              <a:rPr lang="pt-BR" smtClean="0"/>
              <a:t>07/07/2025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E86BF88-3CA1-95F8-D762-4ECDE6249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F9C8984-C72C-968A-20F4-703F3F9AC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50201-F5D8-AF4A-B6DE-8E12C61D42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9040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7AC485-B699-00E2-2A2B-7EB58D30F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FDF1E1B-39D3-F94C-4C86-4BD50D3E83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B6275DB-96B0-77BC-3F50-A3292096CA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7569D34-5058-1DEB-FE0B-2E142FC0B0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84D2057-94F7-1E7E-E011-4375C401F9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757C2CB-AC85-7D37-5F23-7DEC2A3C8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F9C27-857C-4B4F-B29D-3C52D7261939}" type="datetimeFigureOut">
              <a:rPr lang="pt-BR" smtClean="0"/>
              <a:t>07/07/2025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9C475F4-B4F5-4539-60CE-778A74A56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ACCEAAD-A044-0553-AF89-9987EFBB6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50201-F5D8-AF4A-B6DE-8E12C61D42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0883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E57F4A-B7F6-1CEF-C0F8-F0AB6F5A2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6E0C7A2-0E1B-12B7-4997-A03F87241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F9C27-857C-4B4F-B29D-3C52D7261939}" type="datetimeFigureOut">
              <a:rPr lang="pt-BR" smtClean="0"/>
              <a:t>07/07/2025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BC77F8D-2656-EB96-9207-741DABD13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82F5F68-5B1E-7CFF-3299-FC1FACCF5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50201-F5D8-AF4A-B6DE-8E12C61D42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1570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67D5EAA-1D0D-2FCA-E6F7-8DC8A534B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F9C27-857C-4B4F-B29D-3C52D7261939}" type="datetimeFigureOut">
              <a:rPr lang="pt-BR" smtClean="0"/>
              <a:t>07/07/2025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1D1868E-C4D6-0313-EA4C-E1A187BFD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9365653-2B77-B202-C96A-E226672AC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50201-F5D8-AF4A-B6DE-8E12C61D42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4504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C6B833-F689-8FD9-80EF-E74F52B10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3A98CC-178E-4065-5D73-33ED9239F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A5833A1-0823-CFD2-81A3-2DD031A9A5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98352EF-3CE1-0D12-5B12-2D4DF8EC4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F9C27-857C-4B4F-B29D-3C52D7261939}" type="datetimeFigureOut">
              <a:rPr lang="pt-BR" smtClean="0"/>
              <a:t>07/07/2025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73951E2-F5DA-4479-E29F-0F3DC8737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05178E5-F820-86E3-DB0B-FB02AFDF6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50201-F5D8-AF4A-B6DE-8E12C61D42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8691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401143-6FFA-6B19-79B4-EC8415F80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B388037-672A-9E1F-AF41-891E29060E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92F3494-387C-DFC0-ED68-2A1C3F9017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678AC1B-9051-D428-8F56-024DA877F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F9C27-857C-4B4F-B29D-3C52D7261939}" type="datetimeFigureOut">
              <a:rPr lang="pt-BR" smtClean="0"/>
              <a:t>07/07/2025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D0260D4-D146-C9FD-9383-CE37F52F4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97038BC-595E-B0A7-1895-6E257F2B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50201-F5D8-AF4A-B6DE-8E12C61D42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5110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E519FDD-5EBE-22D5-859A-5F4581DCA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6EF05D-A8A2-AF48-48A8-E590475A9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9B6E839-C8B0-7C47-6609-B796F03DA7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1F9C27-857C-4B4F-B29D-3C52D7261939}" type="datetimeFigureOut">
              <a:rPr lang="pt-BR" smtClean="0"/>
              <a:t>07/07/2025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7D1441-9793-1DC2-3D67-41394EBC2E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11005B8-68FC-892F-2128-FC6354582D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C50201-F5D8-AF4A-B6DE-8E12C61D42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6235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https://upload.wikimedia.org/wikipedia/commons/thumb/d/db/Hist%C3%B3ria_do_HTML.svg/800px-Hist%C3%B3ria_do_HTML.svg.png?20220630191501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Hist%C3%B3ria_do_HTML.svg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https://upload.wikimedia.org/wikipedia/commons/thumb/1/16/Tags_HTML_simples_e_compostas.png/799px-Tags_HTML_simples_e_compostas.png?20220323193541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https://upload.wikimedia.org/wikipedia/commons/thumb/0/08/Estrutura_do_HTML_-_exemplo_de_tags.svg/800px-Estrutura_do_HTML_-_exemplo_de_tags.svg.png?20220630191933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https://upload.wikimedia.org/wikipedia/commons/c/cc/Estrutura_HTML.png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https://upload.wikimedia.org/wikipedia/commons/6/61/W3_First_Website.pn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478AEA-C214-5772-9D8F-24CDEBBEB9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Introdução ao HTML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D484423-0246-7273-85E6-7EAA699570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Desenvolvimento de aplicações web para bioinformática</a:t>
            </a:r>
          </a:p>
          <a:p>
            <a:r>
              <a:rPr lang="pt-BR" b="1" dirty="0"/>
              <a:t>Aula 1</a:t>
            </a:r>
          </a:p>
        </p:txBody>
      </p:sp>
    </p:spTree>
    <p:extLst>
      <p:ext uri="{BB962C8B-B14F-4D97-AF65-F5344CB8AC3E}">
        <p14:creationId xmlns:p14="http://schemas.microsoft.com/office/powerpoint/2010/main" val="1507746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271536-A102-6C54-786B-F294A1C35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Problemas do protocolo HTTP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38E50A-72C9-5F06-AEAC-1CCD700E8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Baixa segurança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E1E1FEE-AAF2-D03E-5EC2-7A943DEF1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419" y="1510282"/>
            <a:ext cx="3650381" cy="4666681"/>
          </a:xfrm>
          <a:prstGeom prst="rect">
            <a:avLst/>
          </a:prstGeom>
        </p:spPr>
      </p:pic>
      <p:pic>
        <p:nvPicPr>
          <p:cNvPr id="19458" name="Picture 2" descr="What is a Man-In-The-Middle Attack">
            <a:extLst>
              <a:ext uri="{FF2B5EF4-FFF2-40B4-BE49-F238E27FC236}">
                <a16:creationId xmlns:a16="http://schemas.microsoft.com/office/drawing/2014/main" id="{65C971E3-AC26-F1BA-8794-D20875295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53922"/>
            <a:ext cx="6017061" cy="197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3B837E8-4518-A4AD-71B7-16E7F79177C4}"/>
              </a:ext>
            </a:extLst>
          </p:cNvPr>
          <p:cNvSpPr txBox="1"/>
          <p:nvPr/>
        </p:nvSpPr>
        <p:spPr>
          <a:xfrm>
            <a:off x="2613860" y="4860537"/>
            <a:ext cx="24657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https://</a:t>
            </a:r>
            <a:r>
              <a:rPr lang="pt-BR" sz="800" dirty="0" err="1"/>
              <a:t>blog.pradeo.com</a:t>
            </a:r>
            <a:r>
              <a:rPr lang="pt-BR" sz="800" dirty="0"/>
              <a:t>/</a:t>
            </a:r>
            <a:r>
              <a:rPr lang="pt-BR" sz="800" dirty="0" err="1"/>
              <a:t>man</a:t>
            </a:r>
            <a:r>
              <a:rPr lang="pt-BR" sz="800" dirty="0"/>
              <a:t>-in-</a:t>
            </a:r>
            <a:r>
              <a:rPr lang="pt-BR" sz="800" dirty="0" err="1"/>
              <a:t>the</a:t>
            </a:r>
            <a:r>
              <a:rPr lang="pt-BR" sz="800" dirty="0"/>
              <a:t>-</a:t>
            </a:r>
            <a:r>
              <a:rPr lang="pt-BR" sz="800" dirty="0" err="1"/>
              <a:t>middle-attack</a:t>
            </a:r>
            <a:endParaRPr lang="pt-BR" sz="800" dirty="0"/>
          </a:p>
        </p:txBody>
      </p:sp>
    </p:spTree>
    <p:extLst>
      <p:ext uri="{BB962C8B-B14F-4D97-AF65-F5344CB8AC3E}">
        <p14:creationId xmlns:p14="http://schemas.microsoft.com/office/powerpoint/2010/main" val="2177859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487" name="Rectangle 20486">
            <a:extLst>
              <a:ext uri="{FF2B5EF4-FFF2-40B4-BE49-F238E27FC236}">
                <a16:creationId xmlns:a16="http://schemas.microsoft.com/office/drawing/2014/main" id="{E36BB3C5-822B-45E1-A81E-5CC3176C6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73E4FC7-0347-F8D2-F835-F77D86EA01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983"/>
          <a:stretch>
            <a:fillRect/>
          </a:stretch>
        </p:blipFill>
        <p:spPr>
          <a:xfrm>
            <a:off x="579264" y="365141"/>
            <a:ext cx="6288262" cy="3063875"/>
          </a:xfrm>
          <a:prstGeom prst="rect">
            <a:avLst/>
          </a:prstGeom>
        </p:spPr>
      </p:pic>
      <p:sp useBgFill="1">
        <p:nvSpPr>
          <p:cNvPr id="20489" name="Rectangle 20488">
            <a:extLst>
              <a:ext uri="{FF2B5EF4-FFF2-40B4-BE49-F238E27FC236}">
                <a16:creationId xmlns:a16="http://schemas.microsoft.com/office/drawing/2014/main" id="{FB39ECA9-4CDE-4883-98E8-287E905E9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263" y="3630934"/>
            <a:ext cx="6288261" cy="2546028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CCA8F93-A1EA-4E77-4DC7-CCF68470D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49689"/>
            <a:ext cx="2111122" cy="2105025"/>
          </a:xfrm>
        </p:spPr>
        <p:txBody>
          <a:bodyPr>
            <a:normAutofit/>
          </a:bodyPr>
          <a:lstStyle/>
          <a:p>
            <a:r>
              <a:rPr lang="pt-BR" sz="2400"/>
              <a:t>HTTPS</a:t>
            </a:r>
          </a:p>
        </p:txBody>
      </p:sp>
      <p:sp>
        <p:nvSpPr>
          <p:cNvPr id="20491" name="Rectangle 20490">
            <a:extLst>
              <a:ext uri="{FF2B5EF4-FFF2-40B4-BE49-F238E27FC236}">
                <a16:creationId xmlns:a16="http://schemas.microsoft.com/office/drawing/2014/main" id="{A67483D0-BAEB-4927-88AD-76F5DA846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94" y="45657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493" name="Rectangle 20492">
            <a:extLst>
              <a:ext uri="{FF2B5EF4-FFF2-40B4-BE49-F238E27FC236}">
                <a16:creationId xmlns:a16="http://schemas.microsoft.com/office/drawing/2014/main" id="{0DBB7B12-4298-4CFB-B539-44A91C930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394346" y="4893056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B25C5C-394E-1844-79BB-351E34C7D2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563" y="3849688"/>
            <a:ext cx="3315810" cy="2105025"/>
          </a:xfrm>
        </p:spPr>
        <p:txBody>
          <a:bodyPr anchor="ctr">
            <a:normAutofit/>
          </a:bodyPr>
          <a:lstStyle/>
          <a:p>
            <a:r>
              <a:rPr lang="pt-BR" sz="1700" i="1"/>
              <a:t>HyperText Transfer Protocol Secure</a:t>
            </a:r>
          </a:p>
          <a:p>
            <a:r>
              <a:rPr lang="pt-BR" sz="1700"/>
              <a:t>Camada adicional de segurança que utiliza o protocolo TLS/SSL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C982B163-4DA0-FEE0-E20F-052FA8BA9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5" b="3"/>
          <a:stretch>
            <a:fillRect/>
          </a:stretch>
        </p:blipFill>
        <p:spPr bwMode="auto">
          <a:xfrm>
            <a:off x="7048500" y="365109"/>
            <a:ext cx="4621006" cy="581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24D3F00-52FD-0162-67D5-C357E77762A5}"/>
              </a:ext>
            </a:extLst>
          </p:cNvPr>
          <p:cNvSpPr txBox="1"/>
          <p:nvPr/>
        </p:nvSpPr>
        <p:spPr>
          <a:xfrm>
            <a:off x="8313576" y="6226957"/>
            <a:ext cx="37073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https://</a:t>
            </a:r>
            <a:r>
              <a:rPr lang="pt-BR" sz="1200" dirty="0" err="1"/>
              <a:t>www.chiragbhalodia.com</a:t>
            </a:r>
            <a:r>
              <a:rPr lang="pt-BR" sz="1200" dirty="0"/>
              <a:t>/2022/05/</a:t>
            </a:r>
            <a:r>
              <a:rPr lang="pt-BR" sz="1200" dirty="0" err="1"/>
              <a:t>https.html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642773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68D074-4513-7C69-270F-3CB47E780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IDE: Editores de código 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59AA649E-E8D9-80B6-6139-3A2888941B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4425311"/>
              </p:ext>
            </p:extLst>
          </p:nvPr>
        </p:nvGraphicFramePr>
        <p:xfrm>
          <a:off x="406401" y="1953438"/>
          <a:ext cx="5981698" cy="32586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01396">
                  <a:extLst>
                    <a:ext uri="{9D8B030D-6E8A-4147-A177-3AD203B41FA5}">
                      <a16:colId xmlns:a16="http://schemas.microsoft.com/office/drawing/2014/main" val="3722723968"/>
                    </a:ext>
                  </a:extLst>
                </a:gridCol>
                <a:gridCol w="1975101">
                  <a:extLst>
                    <a:ext uri="{9D8B030D-6E8A-4147-A177-3AD203B41FA5}">
                      <a16:colId xmlns:a16="http://schemas.microsoft.com/office/drawing/2014/main" val="1534325651"/>
                    </a:ext>
                  </a:extLst>
                </a:gridCol>
                <a:gridCol w="2505201">
                  <a:extLst>
                    <a:ext uri="{9D8B030D-6E8A-4147-A177-3AD203B41FA5}">
                      <a16:colId xmlns:a16="http://schemas.microsoft.com/office/drawing/2014/main" val="3475091084"/>
                    </a:ext>
                  </a:extLst>
                </a:gridCol>
              </a:tblGrid>
              <a:tr h="31721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400">
                          <a:effectLst/>
                        </a:rPr>
                        <a:t>Editor</a:t>
                      </a:r>
                      <a:endParaRPr lang="pt-BR" sz="1400">
                        <a:effectLst/>
                        <a:latin typeface="Galano Grotesque" pitchFamily="2" charset="77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400" dirty="0">
                          <a:effectLst/>
                        </a:rPr>
                        <a:t>Sistema operacional</a:t>
                      </a:r>
                      <a:endParaRPr lang="pt-BR" sz="1400" dirty="0">
                        <a:effectLst/>
                        <a:latin typeface="Galano Grotesque" pitchFamily="2" charset="77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400">
                          <a:effectLst/>
                        </a:rPr>
                        <a:t>Link para download</a:t>
                      </a:r>
                      <a:endParaRPr lang="pt-BR" sz="1400">
                        <a:effectLst/>
                        <a:latin typeface="Galano Grotesque" pitchFamily="2" charset="77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2013925"/>
                  </a:ext>
                </a:extLst>
              </a:tr>
              <a:tr h="31721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400">
                          <a:effectLst/>
                        </a:rPr>
                        <a:t>VS Code</a:t>
                      </a:r>
                      <a:endParaRPr lang="pt-BR" sz="1400">
                        <a:effectLst/>
                        <a:latin typeface="Galano Grotesque" pitchFamily="2" charset="77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400">
                          <a:effectLst/>
                        </a:rPr>
                        <a:t>Windows/Linux/macOS</a:t>
                      </a:r>
                      <a:endParaRPr lang="pt-BR" sz="1400">
                        <a:effectLst/>
                        <a:latin typeface="Galano Grotesque" pitchFamily="2" charset="77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400" dirty="0">
                          <a:effectLst/>
                        </a:rPr>
                        <a:t>https://</a:t>
                      </a:r>
                      <a:r>
                        <a:rPr lang="pt-BR" sz="1400" dirty="0" err="1">
                          <a:effectLst/>
                        </a:rPr>
                        <a:t>code.visualstudio.com</a:t>
                      </a:r>
                      <a:r>
                        <a:rPr lang="pt-BR" sz="1400" dirty="0">
                          <a:effectLst/>
                        </a:rPr>
                        <a:t>/</a:t>
                      </a:r>
                      <a:endParaRPr lang="pt-BR" sz="1400" dirty="0">
                        <a:effectLst/>
                        <a:latin typeface="Galano Grotesque" pitchFamily="2" charset="77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4181695"/>
                  </a:ext>
                </a:extLst>
              </a:tr>
              <a:tr h="31721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400">
                          <a:effectLst/>
                        </a:rPr>
                        <a:t>Sublime text</a:t>
                      </a:r>
                      <a:endParaRPr lang="pt-BR" sz="1400">
                        <a:effectLst/>
                        <a:latin typeface="Galano Grotesque" pitchFamily="2" charset="77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400" dirty="0">
                          <a:effectLst/>
                        </a:rPr>
                        <a:t>Windows/Linux/macOS</a:t>
                      </a:r>
                      <a:endParaRPr lang="pt-BR" sz="1400" dirty="0">
                        <a:effectLst/>
                        <a:latin typeface="Galano Grotesque" pitchFamily="2" charset="77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400">
                          <a:effectLst/>
                        </a:rPr>
                        <a:t>https://www.sublimetext.com/</a:t>
                      </a:r>
                      <a:endParaRPr lang="pt-BR" sz="1400">
                        <a:effectLst/>
                        <a:latin typeface="Galano Grotesque" pitchFamily="2" charset="77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7435357"/>
                  </a:ext>
                </a:extLst>
              </a:tr>
              <a:tr h="31721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400">
                          <a:effectLst/>
                        </a:rPr>
                        <a:t>Notepad++</a:t>
                      </a:r>
                      <a:endParaRPr lang="pt-BR" sz="1400">
                        <a:effectLst/>
                        <a:latin typeface="Galano Grotesque" pitchFamily="2" charset="77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400">
                          <a:effectLst/>
                        </a:rPr>
                        <a:t>Windows</a:t>
                      </a:r>
                      <a:endParaRPr lang="pt-BR" sz="1400">
                        <a:effectLst/>
                        <a:latin typeface="Galano Grotesque" pitchFamily="2" charset="77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400">
                          <a:effectLst/>
                        </a:rPr>
                        <a:t>https://notepad-plus-plus.org/</a:t>
                      </a:r>
                      <a:endParaRPr lang="pt-BR" sz="1400">
                        <a:effectLst/>
                        <a:latin typeface="Galano Grotesque" pitchFamily="2" charset="77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5470700"/>
                  </a:ext>
                </a:extLst>
              </a:tr>
              <a:tr h="66327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400">
                          <a:effectLst/>
                        </a:rPr>
                        <a:t>Editor de textos</a:t>
                      </a:r>
                      <a:endParaRPr lang="pt-BR" sz="1400">
                        <a:effectLst/>
                        <a:latin typeface="Galano Grotesque" pitchFamily="2" charset="77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400">
                          <a:effectLst/>
                        </a:rPr>
                        <a:t>macOS</a:t>
                      </a:r>
                      <a:endParaRPr lang="pt-BR" sz="1400">
                        <a:effectLst/>
                        <a:latin typeface="Galano Grotesque" pitchFamily="2" charset="77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400" dirty="0">
                          <a:effectLst/>
                        </a:rPr>
                        <a:t>Disponível no macOS. Não requer instalação.</a:t>
                      </a:r>
                      <a:endParaRPr lang="pt-BR" sz="1400" dirty="0">
                        <a:effectLst/>
                        <a:latin typeface="Galano Grotesque" pitchFamily="2" charset="77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5885422"/>
                  </a:ext>
                </a:extLst>
              </a:tr>
              <a:tr h="66327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400">
                          <a:effectLst/>
                        </a:rPr>
                        <a:t>Gedit</a:t>
                      </a:r>
                      <a:endParaRPr lang="pt-BR" sz="1400">
                        <a:effectLst/>
                        <a:latin typeface="Galano Grotesque" pitchFamily="2" charset="77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400">
                          <a:effectLst/>
                        </a:rPr>
                        <a:t>Linux</a:t>
                      </a:r>
                      <a:endParaRPr lang="pt-BR" sz="1400">
                        <a:effectLst/>
                        <a:latin typeface="Galano Grotesque" pitchFamily="2" charset="77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400">
                          <a:effectLst/>
                        </a:rPr>
                        <a:t>Disponível no Linux. Não requer instalação.</a:t>
                      </a:r>
                      <a:endParaRPr lang="pt-BR" sz="1400">
                        <a:effectLst/>
                        <a:latin typeface="Galano Grotesque" pitchFamily="2" charset="77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1691022"/>
                  </a:ext>
                </a:extLst>
              </a:tr>
              <a:tr h="66327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400">
                          <a:effectLst/>
                        </a:rPr>
                        <a:t>Notepad</a:t>
                      </a:r>
                      <a:endParaRPr lang="pt-BR" sz="1400">
                        <a:effectLst/>
                        <a:latin typeface="Galano Grotesque" pitchFamily="2" charset="77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400">
                          <a:effectLst/>
                        </a:rPr>
                        <a:t>Windows</a:t>
                      </a:r>
                      <a:endParaRPr lang="pt-BR" sz="1400">
                        <a:effectLst/>
                        <a:latin typeface="Galano Grotesque" pitchFamily="2" charset="77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400" dirty="0">
                          <a:effectLst/>
                        </a:rPr>
                        <a:t>Disponível no Windows. Não requer instalação. </a:t>
                      </a:r>
                      <a:endParaRPr lang="pt-BR" sz="1400" dirty="0">
                        <a:effectLst/>
                        <a:latin typeface="Galano Grotesque" pitchFamily="2" charset="77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75518227"/>
                  </a:ext>
                </a:extLst>
              </a:tr>
            </a:tbl>
          </a:graphicData>
        </a:graphic>
      </p:graphicFrame>
      <p:pic>
        <p:nvPicPr>
          <p:cNvPr id="5" name="Imagem 4">
            <a:extLst>
              <a:ext uri="{FF2B5EF4-FFF2-40B4-BE49-F238E27FC236}">
                <a16:creationId xmlns:a16="http://schemas.microsoft.com/office/drawing/2014/main" id="{29A7575D-D916-1BFD-8E53-C090EC5B0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600" y="1968250"/>
            <a:ext cx="4787899" cy="324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572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87FC96-A7B6-5185-8F31-6AD52BAF7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Recursos do VS Code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4DE1DCB-428C-E851-F8DC-840C2A6AA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8B4F4BA-1EAD-1186-DCFA-EF0CF8730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2458"/>
            <a:ext cx="12192000" cy="47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2A470F8-FF29-88CC-E9AB-5D6C1185B967}"/>
              </a:ext>
            </a:extLst>
          </p:cNvPr>
          <p:cNvSpPr txBox="1"/>
          <p:nvPr/>
        </p:nvSpPr>
        <p:spPr>
          <a:xfrm>
            <a:off x="7417680" y="6215876"/>
            <a:ext cx="4774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https://</a:t>
            </a:r>
            <a:r>
              <a:rPr lang="pt-BR" sz="1200" dirty="0" err="1"/>
              <a:t>commons.wikimedia.org</a:t>
            </a:r>
            <a:r>
              <a:rPr lang="pt-BR" sz="1200" dirty="0"/>
              <a:t>/wiki/</a:t>
            </a:r>
            <a:r>
              <a:rPr lang="pt-BR" sz="1200" dirty="0" err="1"/>
              <a:t>File:Recursos_do_VS_Code.png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340083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E20D10-3510-77AD-604A-96419D31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HTML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BFEED-C2CD-44D8-0964-D77764121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i="1" dirty="0" err="1"/>
              <a:t>HyperText</a:t>
            </a:r>
            <a:r>
              <a:rPr lang="pt-BR" i="1" dirty="0"/>
              <a:t> Markup Language </a:t>
            </a:r>
          </a:p>
          <a:p>
            <a:r>
              <a:rPr lang="pt-BR" dirty="0"/>
              <a:t>Linguagem de Marcação de Hipertexto</a:t>
            </a:r>
          </a:p>
          <a:p>
            <a:r>
              <a:rPr lang="pt-BR" dirty="0"/>
              <a:t>Usada para construção de documentos web</a:t>
            </a:r>
          </a:p>
          <a:p>
            <a:r>
              <a:rPr lang="pt-BR" dirty="0"/>
              <a:t>Lida e interpretada pelos navegadores</a:t>
            </a:r>
          </a:p>
        </p:txBody>
      </p:sp>
      <p:pic>
        <p:nvPicPr>
          <p:cNvPr id="21506" name="Picture 2" descr="HTML – Wikipédia, a enciclopédia livre">
            <a:extLst>
              <a:ext uri="{FF2B5EF4-FFF2-40B4-BE49-F238E27FC236}">
                <a16:creationId xmlns:a16="http://schemas.microsoft.com/office/drawing/2014/main" id="{D5383EED-5F18-9DCF-804A-F4D5E251F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714" y="2900589"/>
            <a:ext cx="3592286" cy="359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576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DA15C6-A87A-D4ED-6A5A-E14775C1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Linguagem HTML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E244D8-72CB-CE73-F5EC-AE8A15168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0DEB41D-8294-68A2-5594-57CA79B84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1335" y="1690688"/>
            <a:ext cx="19413527" cy="58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2049" name="Imagem 3" descr="Imagem de texto no celular&#10;&#10;Descrição gerada automaticamente com confiança média">
            <a:extLst>
              <a:ext uri="{FF2B5EF4-FFF2-40B4-BE49-F238E27FC236}">
                <a16:creationId xmlns:a16="http://schemas.microsoft.com/office/drawing/2014/main" id="{1A0A8740-B41D-317B-8698-D3233D75F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336" y="1690688"/>
            <a:ext cx="880932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A6B8A1D-FFE7-875A-020F-56E618286FD6}"/>
              </a:ext>
            </a:extLst>
          </p:cNvPr>
          <p:cNvSpPr txBox="1"/>
          <p:nvPr/>
        </p:nvSpPr>
        <p:spPr>
          <a:xfrm>
            <a:off x="838200" y="6262042"/>
            <a:ext cx="10978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Fonte: Wikimedia Commons (CC-BY 4.0). </a:t>
            </a:r>
            <a:r>
              <a:rPr lang="pt-BR" sz="1200" dirty="0"/>
              <a:t>Disponível em </a:t>
            </a:r>
            <a:r>
              <a:rPr lang="pt-BR" sz="1200" u="sng" dirty="0">
                <a:hlinkClick r:id="rId4"/>
              </a:rPr>
              <a:t>https://commons.wikimedia.org/wiki/File:Hist%C3%B3ria_do_HTML.svg</a:t>
            </a:r>
            <a:r>
              <a:rPr lang="pt-BR" sz="1200" dirty="0"/>
              <a:t>. Acesso em 9 de outubro de 2024.</a:t>
            </a:r>
          </a:p>
          <a:p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145065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A4F44B-960F-B426-60EB-8028CDBB9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Tags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BAC79A-C3C7-E9B2-834B-7252F87E0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84BCCF5-734E-D88D-EBC7-62320EB28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797" y="2233233"/>
            <a:ext cx="2635466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4097" name="Imagem 14" descr="Texto&#10;&#10;Descrição gerada automaticamente com confiança média">
            <a:extLst>
              <a:ext uri="{FF2B5EF4-FFF2-40B4-BE49-F238E27FC236}">
                <a16:creationId xmlns:a16="http://schemas.microsoft.com/office/drawing/2014/main" id="{598E1323-5326-31A2-9C9D-8C78D78D7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97" y="2233233"/>
            <a:ext cx="9786405" cy="239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954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8FC798-CE6A-6E95-083B-9A8159053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C0AC32-16AF-3A9F-5664-A22BCEBFA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AC47B51-9516-EE1C-B5CD-59A5C7653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1254" y="1392071"/>
            <a:ext cx="1772090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5121" name="Imagem 2" descr="Diagrama&#10;&#10;Descrição gerada automaticamente">
            <a:extLst>
              <a:ext uri="{FF2B5EF4-FFF2-40B4-BE49-F238E27FC236}">
                <a16:creationId xmlns:a16="http://schemas.microsoft.com/office/drawing/2014/main" id="{48E0A231-A084-34DB-E373-CC0E70DA0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253" y="1392072"/>
            <a:ext cx="8325135" cy="491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764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1FFF10-5BBB-2566-8D1F-D5BBD3BD6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13B3B8B-F41C-29D8-4E71-8B72408E6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A891642A-A69C-AC17-CA56-617AE1353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138874"/>
            <a:ext cx="10210800" cy="654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9C802DE-B177-8780-E757-1EC5A803980A}"/>
              </a:ext>
            </a:extLst>
          </p:cNvPr>
          <p:cNvSpPr txBox="1"/>
          <p:nvPr/>
        </p:nvSpPr>
        <p:spPr>
          <a:xfrm>
            <a:off x="5790183" y="6477019"/>
            <a:ext cx="64018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https://</a:t>
            </a:r>
            <a:r>
              <a:rPr lang="pt-BR" sz="1200" dirty="0" err="1"/>
              <a:t>commons.wikimedia.org</a:t>
            </a:r>
            <a:r>
              <a:rPr lang="pt-BR" sz="1200" dirty="0"/>
              <a:t>/wiki/File:Acessando_o_c%C3%B3digo_fonte_de_um_site.svg</a:t>
            </a:r>
          </a:p>
        </p:txBody>
      </p:sp>
    </p:spTree>
    <p:extLst>
      <p:ext uri="{BB962C8B-B14F-4D97-AF65-F5344CB8AC3E}">
        <p14:creationId xmlns:p14="http://schemas.microsoft.com/office/powerpoint/2010/main" val="884282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F35E88-9233-55A8-8FE7-F7539095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421FCB-4789-E21D-B037-1A481CA18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DCF774E3-EBE7-576D-2F5A-1B90CA170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889000"/>
            <a:ext cx="1016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C6A0283-A67B-3413-2402-E0EE5694C9B8}"/>
              </a:ext>
            </a:extLst>
          </p:cNvPr>
          <p:cNvSpPr txBox="1"/>
          <p:nvPr/>
        </p:nvSpPr>
        <p:spPr>
          <a:xfrm>
            <a:off x="4995081" y="6318913"/>
            <a:ext cx="4943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https://</a:t>
            </a:r>
            <a:r>
              <a:rPr lang="pt-BR" sz="1200" dirty="0" err="1"/>
              <a:t>commons.wikimedia.org</a:t>
            </a:r>
            <a:r>
              <a:rPr lang="pt-BR" sz="1200" dirty="0"/>
              <a:t>/wiki/File:C%C3%B3digo_em_HTML.svg</a:t>
            </a:r>
          </a:p>
        </p:txBody>
      </p:sp>
    </p:spTree>
    <p:extLst>
      <p:ext uri="{BB962C8B-B14F-4D97-AF65-F5344CB8AC3E}">
        <p14:creationId xmlns:p14="http://schemas.microsoft.com/office/powerpoint/2010/main" val="2002295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C4F212-957F-98B8-8317-99679F5A8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O que é a Internet?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6045EE-D497-11BF-A951-A8319218F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Internet é uma rede global de computadores conectados entre si e que se comunicam por meio de um conjunto padronizado de protocolos.</a:t>
            </a:r>
          </a:p>
          <a:p>
            <a:pPr marL="0" indent="0"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EC3C48B-F632-D2CF-2E9D-942052930383}"/>
              </a:ext>
            </a:extLst>
          </p:cNvPr>
          <p:cNvSpPr txBox="1"/>
          <p:nvPr/>
        </p:nvSpPr>
        <p:spPr>
          <a:xfrm>
            <a:off x="3048000" y="2690962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https://</a:t>
            </a:r>
            <a:r>
              <a:rPr lang="pt-BR" sz="1200" dirty="0" err="1"/>
              <a:t>roadmap.sh</a:t>
            </a:r>
            <a:r>
              <a:rPr lang="pt-BR" sz="1200" dirty="0"/>
              <a:t>/</a:t>
            </a:r>
            <a:r>
              <a:rPr lang="pt-BR" sz="1200" dirty="0" err="1"/>
              <a:t>guides</a:t>
            </a:r>
            <a:r>
              <a:rPr lang="pt-BR" sz="1200" dirty="0"/>
              <a:t>/</a:t>
            </a:r>
            <a:r>
              <a:rPr lang="pt-BR" sz="1200" dirty="0" err="1"/>
              <a:t>what</a:t>
            </a:r>
            <a:r>
              <a:rPr lang="pt-BR" sz="1200" dirty="0"/>
              <a:t>-</a:t>
            </a:r>
            <a:r>
              <a:rPr lang="pt-BR" sz="1200" dirty="0" err="1"/>
              <a:t>is</a:t>
            </a:r>
            <a:r>
              <a:rPr lang="pt-BR" sz="1200" dirty="0"/>
              <a:t>-internet</a:t>
            </a:r>
          </a:p>
        </p:txBody>
      </p:sp>
      <p:pic>
        <p:nvPicPr>
          <p:cNvPr id="1026" name="Picture 2" descr="Cabos Submarinos — Agência Nacional de Telecomunicações">
            <a:extLst>
              <a:ext uri="{FF2B5EF4-FFF2-40B4-BE49-F238E27FC236}">
                <a16:creationId xmlns:a16="http://schemas.microsoft.com/office/drawing/2014/main" id="{38F06FA5-C9E3-A016-1C01-FE2DA5DC7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826" y="3145374"/>
            <a:ext cx="5443674" cy="334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9F71658-2A03-3EB8-FD54-AA5DCC65AD63}"/>
              </a:ext>
            </a:extLst>
          </p:cNvPr>
          <p:cNvSpPr txBox="1"/>
          <p:nvPr/>
        </p:nvSpPr>
        <p:spPr>
          <a:xfrm>
            <a:off x="6921500" y="6492875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https://</a:t>
            </a:r>
            <a:r>
              <a:rPr lang="pt-BR" sz="1200" dirty="0" err="1"/>
              <a:t>www.gov.br</a:t>
            </a:r>
            <a:r>
              <a:rPr lang="pt-BR" sz="1200" dirty="0"/>
              <a:t>/</a:t>
            </a:r>
            <a:r>
              <a:rPr lang="pt-BR" sz="1200" dirty="0" err="1"/>
              <a:t>anatel</a:t>
            </a:r>
            <a:r>
              <a:rPr lang="pt-BR" sz="1200" dirty="0"/>
              <a:t>/pt-br/dados/infraestrutura/cabos-submarinos</a:t>
            </a:r>
          </a:p>
        </p:txBody>
      </p:sp>
      <p:pic>
        <p:nvPicPr>
          <p:cNvPr id="1028" name="Picture 4" descr="Quais são os cabos submarinos que entram e saem do Brasil? - Canaltech">
            <a:extLst>
              <a:ext uri="{FF2B5EF4-FFF2-40B4-BE49-F238E27FC236}">
                <a16:creationId xmlns:a16="http://schemas.microsoft.com/office/drawing/2014/main" id="{78DC67E9-F06E-EABD-8BE5-9CF38AE46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4036219"/>
            <a:ext cx="4086578" cy="229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AC9382E-02DE-D5C4-C3AC-3F43C642F8BF}"/>
              </a:ext>
            </a:extLst>
          </p:cNvPr>
          <p:cNvSpPr txBox="1"/>
          <p:nvPr/>
        </p:nvSpPr>
        <p:spPr>
          <a:xfrm>
            <a:off x="317500" y="6299974"/>
            <a:ext cx="1291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Fonte: </a:t>
            </a:r>
            <a:r>
              <a:rPr lang="pt-BR" sz="1200" dirty="0" err="1"/>
              <a:t>Senge</a:t>
            </a:r>
            <a:r>
              <a:rPr lang="pt-BR" sz="1200" dirty="0"/>
              <a:t>-CE</a:t>
            </a:r>
          </a:p>
        </p:txBody>
      </p:sp>
    </p:spTree>
    <p:extLst>
      <p:ext uri="{BB962C8B-B14F-4D97-AF65-F5344CB8AC3E}">
        <p14:creationId xmlns:p14="http://schemas.microsoft.com/office/powerpoint/2010/main" val="1002295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EEECC7-A1E8-C4A1-8AB2-79AEDC979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Tag de parágrafo &lt;</a:t>
            </a:r>
            <a:r>
              <a:rPr lang="pt-BR" dirty="0" err="1"/>
              <a:t>p</a:t>
            </a:r>
            <a:r>
              <a:rPr lang="pt-BR" dirty="0"/>
              <a:t>&gt;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18AF6F-BE9E-10D2-C704-FEAAD3237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668448E6-59A6-01C1-920A-43BFF1457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350" y="1414662"/>
            <a:ext cx="8797063" cy="544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164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6AF148-A75C-74BF-559C-E17BC9CE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Tags </a:t>
            </a:r>
            <a:r>
              <a:rPr lang="pt-BR" b="1" dirty="0" err="1"/>
              <a:t>inline</a:t>
            </a:r>
            <a:r>
              <a:rPr lang="pt-BR" b="1" dirty="0"/>
              <a:t>: &lt;</a:t>
            </a:r>
            <a:r>
              <a:rPr lang="pt-BR" b="1" dirty="0" err="1"/>
              <a:t>strong</a:t>
            </a:r>
            <a:r>
              <a:rPr lang="pt-BR" b="1" dirty="0"/>
              <a:t>&gt; e &lt;em&gt;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38A02C-409F-1F53-334E-7C535CF7C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DC3FE533-E63C-B08A-7CEA-C718BD846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977" y="3166479"/>
            <a:ext cx="7204093" cy="354444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0A29F86-B82F-55CD-28AB-B10D12257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596442"/>
            <a:ext cx="5765800" cy="14351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085A964-3E07-2EAC-0C40-DA8298D63558}"/>
              </a:ext>
            </a:extLst>
          </p:cNvPr>
          <p:cNvSpPr txBox="1"/>
          <p:nvPr/>
        </p:nvSpPr>
        <p:spPr>
          <a:xfrm>
            <a:off x="838199" y="5800510"/>
            <a:ext cx="2261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Quebra de linha &lt;</a:t>
            </a:r>
            <a:r>
              <a:rPr lang="pt-BR" dirty="0" err="1"/>
              <a:t>br</a:t>
            </a:r>
            <a:r>
              <a:rPr lang="pt-BR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158646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A25F9F-A96F-D956-8AD6-0293DFB7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Títulos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BDD0DB-3617-437B-37BC-E7A40E501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1539409-1B5C-0492-19BB-908B3DC43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257" y="433316"/>
            <a:ext cx="8754053" cy="599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EF583EF-AA60-9305-AD3F-AB6186016503}"/>
              </a:ext>
            </a:extLst>
          </p:cNvPr>
          <p:cNvSpPr txBox="1"/>
          <p:nvPr/>
        </p:nvSpPr>
        <p:spPr>
          <a:xfrm>
            <a:off x="5069124" y="6147684"/>
            <a:ext cx="5646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https://</a:t>
            </a:r>
            <a:r>
              <a:rPr lang="pt-BR" sz="1200" dirty="0" err="1"/>
              <a:t>commons.wikimedia.org</a:t>
            </a:r>
            <a:r>
              <a:rPr lang="pt-BR" sz="1200" dirty="0"/>
              <a:t>/wiki/File:T%C3%ADtulos_em_HTML_h1_a_h6.png</a:t>
            </a:r>
          </a:p>
        </p:txBody>
      </p:sp>
    </p:spTree>
    <p:extLst>
      <p:ext uri="{BB962C8B-B14F-4D97-AF65-F5344CB8AC3E}">
        <p14:creationId xmlns:p14="http://schemas.microsoft.com/office/powerpoint/2010/main" val="4197358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83F0DA-3DA0-1613-B826-DB0F41EFD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Links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BC5363-8F52-3E03-E6D2-41295C011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&lt;a </a:t>
            </a:r>
            <a:r>
              <a:rPr lang="pt-BR" dirty="0" err="1"/>
              <a:t>href</a:t>
            </a:r>
            <a:r>
              <a:rPr lang="pt-BR" dirty="0"/>
              <a:t>="pagina2.html"&gt;Link para a página 2&lt;/a&gt;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08A50FB8-40B5-FDB6-7D3F-3FB8D0FE8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94" y="3049127"/>
            <a:ext cx="5400040" cy="2566670"/>
          </a:xfrm>
          <a:prstGeom prst="rect">
            <a:avLst/>
          </a:prstGeo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B65C14BD-4416-382D-DDED-B30424C811CC}"/>
              </a:ext>
            </a:extLst>
          </p:cNvPr>
          <p:cNvSpPr txBox="1">
            <a:spLocks/>
          </p:cNvSpPr>
          <p:nvPr/>
        </p:nvSpPr>
        <p:spPr>
          <a:xfrm>
            <a:off x="1676400" y="59382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i="1" dirty="0"/>
              <a:t>&lt;a </a:t>
            </a:r>
            <a:r>
              <a:rPr lang="pt-BR" i="1" dirty="0" err="1"/>
              <a:t>href</a:t>
            </a:r>
            <a:r>
              <a:rPr lang="pt-BR" i="1" dirty="0"/>
              <a:t>=”</a:t>
            </a:r>
            <a:r>
              <a:rPr lang="pt-BR" i="1" dirty="0" err="1"/>
              <a:t>index.html</a:t>
            </a:r>
            <a:r>
              <a:rPr lang="pt-BR" i="1" dirty="0"/>
              <a:t>” target=“_</a:t>
            </a:r>
            <a:r>
              <a:rPr lang="pt-BR" i="1" dirty="0" err="1"/>
              <a:t>blank</a:t>
            </a:r>
            <a:r>
              <a:rPr lang="pt-BR" i="1" dirty="0"/>
              <a:t>”&gt;Link para nova aba&lt;/a&gt;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709FDC05-E0C3-2B36-BEAF-13485364E2C0}"/>
              </a:ext>
            </a:extLst>
          </p:cNvPr>
          <p:cNvSpPr txBox="1">
            <a:spLocks/>
          </p:cNvSpPr>
          <p:nvPr/>
        </p:nvSpPr>
        <p:spPr>
          <a:xfrm>
            <a:off x="6238240" y="381452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b="1" dirty="0"/>
              <a:t>Exercício</a:t>
            </a:r>
            <a:r>
              <a:rPr lang="pt-BR" dirty="0"/>
              <a:t>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construa um link entre duas páginas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26233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348C33-27E2-6D73-7984-1C7CEE9B0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4B2950-E183-77FB-CE47-54421A529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&lt;</a:t>
            </a:r>
            <a:r>
              <a:rPr lang="pt-BR" dirty="0" err="1"/>
              <a:t>img</a:t>
            </a:r>
            <a:r>
              <a:rPr lang="pt-BR" dirty="0"/>
              <a:t> </a:t>
            </a:r>
            <a:r>
              <a:rPr lang="pt-BR" dirty="0" err="1"/>
              <a:t>src</a:t>
            </a:r>
            <a:r>
              <a:rPr lang="pt-BR" dirty="0"/>
              <a:t>="nome-da-</a:t>
            </a:r>
            <a:r>
              <a:rPr lang="pt-BR" dirty="0" err="1"/>
              <a:t>imagem.extensão</a:t>
            </a:r>
            <a:r>
              <a:rPr lang="pt-BR" dirty="0"/>
              <a:t>"&gt;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58079602-6EB0-214C-7295-8BF536A82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645" y="3026364"/>
            <a:ext cx="6483221" cy="346651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02427A2-6316-8821-C44A-B7065E836F11}"/>
              </a:ext>
            </a:extLst>
          </p:cNvPr>
          <p:cNvSpPr txBox="1"/>
          <p:nvPr/>
        </p:nvSpPr>
        <p:spPr>
          <a:xfrm>
            <a:off x="5867400" y="6176963"/>
            <a:ext cx="6096000" cy="352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950"/>
              </a:lnSpc>
              <a:spcAft>
                <a:spcPts val="800"/>
              </a:spcAft>
            </a:pPr>
            <a:r>
              <a:rPr lang="en-US" sz="1600" dirty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  <a:ea typeface="Times New Roman" panose="02020603050405020304" pitchFamily="18" charset="0"/>
                <a:cs typeface="Aptos" panose="020B0004020202020204" pitchFamily="34" charset="0"/>
              </a:rPr>
              <a:t>&lt;</a:t>
            </a:r>
            <a:r>
              <a:rPr lang="en-US" sz="1600" dirty="0" err="1">
                <a:solidFill>
                  <a:srgbClr val="F92672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  <a:ea typeface="Times New Roman" panose="02020603050405020304" pitchFamily="18" charset="0"/>
                <a:cs typeface="Aptos" panose="020B0004020202020204" pitchFamily="34" charset="0"/>
              </a:rPr>
              <a:t>img</a:t>
            </a:r>
            <a:r>
              <a:rPr lang="en-US" sz="1600" dirty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  <a:ea typeface="Times New Roman" panose="02020603050405020304" pitchFamily="18" charset="0"/>
                <a:cs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rgbClr val="A6E22E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  <a:ea typeface="Times New Roman" panose="02020603050405020304" pitchFamily="18" charset="0"/>
                <a:cs typeface="Aptos" panose="020B0004020202020204" pitchFamily="34" charset="0"/>
              </a:rPr>
              <a:t>src</a:t>
            </a:r>
            <a:r>
              <a:rPr lang="en-US" sz="1600" dirty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  <a:ea typeface="Times New Roman" panose="02020603050405020304" pitchFamily="18" charset="0"/>
                <a:cs typeface="Aptos" panose="020B0004020202020204" pitchFamily="34" charset="0"/>
              </a:rPr>
              <a:t>=</a:t>
            </a:r>
            <a:r>
              <a:rPr lang="en-US" sz="1600" dirty="0">
                <a:solidFill>
                  <a:srgbClr val="E6DB74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  <a:ea typeface="Times New Roman" panose="02020603050405020304" pitchFamily="18" charset="0"/>
                <a:cs typeface="Aptos" panose="020B0004020202020204" pitchFamily="34" charset="0"/>
              </a:rPr>
              <a:t>"</a:t>
            </a:r>
            <a:r>
              <a:rPr lang="en-US" sz="1600" dirty="0" err="1">
                <a:solidFill>
                  <a:srgbClr val="E6DB74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  <a:ea typeface="Times New Roman" panose="02020603050405020304" pitchFamily="18" charset="0"/>
                <a:cs typeface="Aptos" panose="020B0004020202020204" pitchFamily="34" charset="0"/>
              </a:rPr>
              <a:t>leao.jpg</a:t>
            </a:r>
            <a:r>
              <a:rPr lang="en-US" sz="1600" dirty="0">
                <a:solidFill>
                  <a:srgbClr val="E6DB74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  <a:ea typeface="Times New Roman" panose="02020603050405020304" pitchFamily="18" charset="0"/>
                <a:cs typeface="Aptos" panose="020B0004020202020204" pitchFamily="34" charset="0"/>
              </a:rPr>
              <a:t>"</a:t>
            </a:r>
            <a:r>
              <a:rPr lang="en-US" sz="1600" dirty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  <a:ea typeface="Times New Roman" panose="02020603050405020304" pitchFamily="18" charset="0"/>
                <a:cs typeface="Aptos" panose="020B0004020202020204" pitchFamily="34" charset="0"/>
              </a:rPr>
              <a:t> </a:t>
            </a:r>
            <a:r>
              <a:rPr lang="en-US" sz="1600" dirty="0">
                <a:solidFill>
                  <a:srgbClr val="A6E22E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  <a:ea typeface="Times New Roman" panose="02020603050405020304" pitchFamily="18" charset="0"/>
                <a:cs typeface="Aptos" panose="020B0004020202020204" pitchFamily="34" charset="0"/>
              </a:rPr>
              <a:t>height</a:t>
            </a:r>
            <a:r>
              <a:rPr lang="en-US" sz="1600" dirty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  <a:ea typeface="Times New Roman" panose="02020603050405020304" pitchFamily="18" charset="0"/>
                <a:cs typeface="Aptos" panose="020B0004020202020204" pitchFamily="34" charset="0"/>
              </a:rPr>
              <a:t>=</a:t>
            </a:r>
            <a:r>
              <a:rPr lang="en-US" sz="1600" dirty="0">
                <a:solidFill>
                  <a:srgbClr val="E6DB74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  <a:ea typeface="Times New Roman" panose="02020603050405020304" pitchFamily="18" charset="0"/>
                <a:cs typeface="Aptos" panose="020B0004020202020204" pitchFamily="34" charset="0"/>
              </a:rPr>
              <a:t>"200px"</a:t>
            </a:r>
            <a:r>
              <a:rPr lang="en-US" sz="1600" dirty="0">
                <a:solidFill>
                  <a:srgbClr val="F8F8F2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  <a:ea typeface="Times New Roman" panose="02020603050405020304" pitchFamily="18" charset="0"/>
                <a:cs typeface="Aptos" panose="020B0004020202020204" pitchFamily="34" charset="0"/>
              </a:rPr>
              <a:t>&gt;</a:t>
            </a:r>
            <a:endParaRPr lang="pt-BR" sz="1600" dirty="0">
              <a:effectLst/>
              <a:highlight>
                <a:srgbClr val="000000"/>
              </a:highlight>
              <a:latin typeface="Galano Grotesque" pitchFamily="2" charset="77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1604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191EE3-B956-0943-F6F1-01171581F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Tabelas HTML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9B2548-26A0-96BF-43B1-D53392BCB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23395D2-6C57-CD00-2092-90792EF7D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1463"/>
            <a:ext cx="12192000" cy="463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821A53A-2F33-5516-1503-015E3B433189}"/>
              </a:ext>
            </a:extLst>
          </p:cNvPr>
          <p:cNvSpPr txBox="1"/>
          <p:nvPr/>
        </p:nvSpPr>
        <p:spPr>
          <a:xfrm>
            <a:off x="7841587" y="6492875"/>
            <a:ext cx="4122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https://</a:t>
            </a:r>
            <a:r>
              <a:rPr lang="pt-BR" sz="1200" dirty="0" err="1"/>
              <a:t>commons.wikimedia.org</a:t>
            </a:r>
            <a:r>
              <a:rPr lang="pt-BR" sz="1200" dirty="0"/>
              <a:t>/wiki/</a:t>
            </a:r>
            <a:r>
              <a:rPr lang="pt-BR" sz="1200" dirty="0" err="1"/>
              <a:t>File:Tabela_HTML.png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562188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7" name="Rectangle 10246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4B3D57B-341C-8E7D-34EB-3CA7C5A84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09" y="679731"/>
            <a:ext cx="4171994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Tabelas</a:t>
            </a: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avançadas</a:t>
            </a: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249" name="Group 10248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10250" name="Straight Connector 10249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51" name="Rectangle 10250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253" name="Rectangle 1025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E3EFE49-DD76-92D0-CA23-21FFCFE3E7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40572" y="779628"/>
            <a:ext cx="5608830" cy="518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496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2AA9D1-76C7-8321-0BDC-C17B3CC8F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Formulários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919D3B-2791-53E8-77CA-ED4851218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pt-BR" dirty="0"/>
              <a:t>&lt;</a:t>
            </a:r>
            <a:r>
              <a:rPr lang="pt-BR" b="1" dirty="0" err="1"/>
              <a:t>form</a:t>
            </a:r>
            <a:r>
              <a:rPr lang="pt-BR" dirty="0"/>
              <a:t> </a:t>
            </a:r>
            <a:r>
              <a:rPr lang="pt-BR" dirty="0" err="1"/>
              <a:t>action</a:t>
            </a:r>
            <a:r>
              <a:rPr lang="pt-BR" dirty="0"/>
              <a:t>=“</a:t>
            </a:r>
            <a:r>
              <a:rPr lang="pt-BR" dirty="0" err="1"/>
              <a:t>processa.php</a:t>
            </a:r>
            <a:r>
              <a:rPr lang="pt-BR" dirty="0"/>
              <a:t>” </a:t>
            </a:r>
            <a:r>
              <a:rPr lang="pt-BR" dirty="0" err="1"/>
              <a:t>method</a:t>
            </a:r>
            <a:r>
              <a:rPr lang="pt-BR" dirty="0"/>
              <a:t>=“POST”&gt;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	&lt;</a:t>
            </a:r>
            <a:r>
              <a:rPr lang="pt-BR" b="1" dirty="0"/>
              <a:t>input</a:t>
            </a:r>
            <a:r>
              <a:rPr lang="pt-BR" dirty="0"/>
              <a:t> </a:t>
            </a:r>
            <a:r>
              <a:rPr lang="pt-BR" dirty="0" err="1"/>
              <a:t>type</a:t>
            </a:r>
            <a:r>
              <a:rPr lang="pt-BR" dirty="0"/>
              <a:t>=“text” </a:t>
            </a:r>
            <a:r>
              <a:rPr lang="pt-BR" dirty="0" err="1"/>
              <a:t>name</a:t>
            </a:r>
            <a:r>
              <a:rPr lang="pt-BR" dirty="0"/>
              <a:t>=“entrada”&gt;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	&lt;</a:t>
            </a:r>
            <a:r>
              <a:rPr lang="pt-BR" b="1" dirty="0" err="1"/>
              <a:t>select</a:t>
            </a:r>
            <a:r>
              <a:rPr lang="pt-BR" b="1" dirty="0"/>
              <a:t> </a:t>
            </a:r>
            <a:r>
              <a:rPr lang="pt-BR" dirty="0" err="1"/>
              <a:t>name</a:t>
            </a:r>
            <a:r>
              <a:rPr lang="pt-BR" dirty="0"/>
              <a:t>=“</a:t>
            </a:r>
            <a:r>
              <a:rPr lang="pt-BR" dirty="0" err="1"/>
              <a:t>caixa_selecao</a:t>
            </a:r>
            <a:r>
              <a:rPr lang="pt-BR" dirty="0"/>
              <a:t>”&gt;</a:t>
            </a:r>
          </a:p>
          <a:p>
            <a:pPr marL="0" indent="0">
              <a:buNone/>
            </a:pPr>
            <a:r>
              <a:rPr lang="pt-BR" dirty="0"/>
              <a:t>		&lt;</a:t>
            </a:r>
            <a:r>
              <a:rPr lang="pt-BR" dirty="0" err="1"/>
              <a:t>option</a:t>
            </a:r>
            <a:r>
              <a:rPr lang="pt-BR" dirty="0"/>
              <a:t> </a:t>
            </a:r>
            <a:r>
              <a:rPr lang="pt-BR" dirty="0" err="1"/>
              <a:t>value</a:t>
            </a:r>
            <a:r>
              <a:rPr lang="pt-BR" dirty="0"/>
              <a:t>=“um”&gt;1&lt;/</a:t>
            </a:r>
            <a:r>
              <a:rPr lang="pt-BR" dirty="0" err="1"/>
              <a:t>option</a:t>
            </a:r>
            <a:r>
              <a:rPr lang="pt-BR" dirty="0"/>
              <a:t>&gt;</a:t>
            </a:r>
          </a:p>
          <a:p>
            <a:pPr marL="0" indent="0">
              <a:buNone/>
            </a:pPr>
            <a:r>
              <a:rPr lang="pt-BR" dirty="0"/>
              <a:t>	&lt;/</a:t>
            </a:r>
            <a:r>
              <a:rPr lang="pt-BR" b="1" dirty="0" err="1"/>
              <a:t>select</a:t>
            </a:r>
            <a:r>
              <a:rPr lang="pt-BR" dirty="0"/>
              <a:t>&gt;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	&lt;</a:t>
            </a:r>
            <a:r>
              <a:rPr lang="pt-BR" b="1" dirty="0" err="1"/>
              <a:t>textarea</a:t>
            </a:r>
            <a:r>
              <a:rPr lang="pt-BR" dirty="0"/>
              <a:t>&gt;Olá mundo&lt;/</a:t>
            </a:r>
            <a:r>
              <a:rPr lang="pt-BR" b="1" dirty="0" err="1"/>
              <a:t>textarea</a:t>
            </a:r>
            <a:r>
              <a:rPr lang="pt-BR" dirty="0"/>
              <a:t>&gt;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	&lt;</a:t>
            </a:r>
            <a:r>
              <a:rPr lang="pt-BR" b="1" dirty="0"/>
              <a:t>input</a:t>
            </a:r>
            <a:r>
              <a:rPr lang="pt-BR" dirty="0"/>
              <a:t> </a:t>
            </a:r>
            <a:r>
              <a:rPr lang="pt-BR" dirty="0" err="1"/>
              <a:t>type</a:t>
            </a:r>
            <a:r>
              <a:rPr lang="pt-BR" dirty="0"/>
              <a:t>=“</a:t>
            </a:r>
            <a:r>
              <a:rPr lang="pt-BR" dirty="0" err="1"/>
              <a:t>submit</a:t>
            </a:r>
            <a:r>
              <a:rPr lang="pt-BR" dirty="0"/>
              <a:t>” </a:t>
            </a:r>
            <a:r>
              <a:rPr lang="pt-BR" dirty="0" err="1"/>
              <a:t>value</a:t>
            </a:r>
            <a:r>
              <a:rPr lang="pt-BR" dirty="0"/>
              <a:t>=“Enviar”&gt;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&lt;/</a:t>
            </a:r>
            <a:r>
              <a:rPr lang="pt-BR" b="1" dirty="0" err="1"/>
              <a:t>form</a:t>
            </a:r>
            <a:r>
              <a:rPr lang="pt-BR" dirty="0"/>
              <a:t>&gt;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F6B91BA-1590-F233-3FF8-D62FD31234C7}"/>
              </a:ext>
            </a:extLst>
          </p:cNvPr>
          <p:cNvSpPr txBox="1"/>
          <p:nvPr/>
        </p:nvSpPr>
        <p:spPr>
          <a:xfrm>
            <a:off x="4938745" y="674289"/>
            <a:ext cx="60928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Galano Grotesque" pitchFamily="2" charset="77"/>
                <a:ea typeface="Aptos" panose="020B0004020202020204" pitchFamily="34" charset="0"/>
                <a:cs typeface="Aptos" panose="020B0004020202020204" pitchFamily="34" charset="0"/>
              </a:rPr>
              <a:t>Formulários são elementos HTML utilizados para coletar dados de usuários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8E6CCFC-BF29-4488-EF68-E6A58FE84BF2}"/>
              </a:ext>
            </a:extLst>
          </p:cNvPr>
          <p:cNvSpPr txBox="1"/>
          <p:nvPr/>
        </p:nvSpPr>
        <p:spPr>
          <a:xfrm>
            <a:off x="10190234" y="1153307"/>
            <a:ext cx="6092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effectLst/>
                <a:latin typeface="Galano Grotesque" pitchFamily="2" charset="77"/>
                <a:ea typeface="Aptos" panose="020B0004020202020204" pitchFamily="34" charset="0"/>
                <a:cs typeface="Aptos" panose="020B0004020202020204" pitchFamily="34" charset="0"/>
              </a:rPr>
              <a:t>&lt;</a:t>
            </a:r>
            <a:r>
              <a:rPr lang="pt-BR" sz="1800" b="1" dirty="0" err="1">
                <a:effectLst/>
                <a:latin typeface="Galano Grotesque" pitchFamily="2" charset="77"/>
                <a:ea typeface="Aptos" panose="020B0004020202020204" pitchFamily="34" charset="0"/>
                <a:cs typeface="Aptos" panose="020B0004020202020204" pitchFamily="34" charset="0"/>
              </a:rPr>
              <a:t>form</a:t>
            </a:r>
            <a:r>
              <a:rPr lang="pt-BR" sz="1800" b="1" dirty="0">
                <a:effectLst/>
                <a:latin typeface="Galano Grotesque" pitchFamily="2" charset="77"/>
                <a:ea typeface="Aptos" panose="020B0004020202020204" pitchFamily="34" charset="0"/>
                <a:cs typeface="Aptos" panose="020B0004020202020204" pitchFamily="34" charset="0"/>
              </a:rPr>
              <a:t>&gt;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305435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3E3F62-3C76-8FFF-AF22-6F542FEFC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Campos de formulários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F5F15C-07B4-4FBF-77B4-DDC2CD999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1A8C171-2481-590C-349A-6DB846F62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504" y="1431767"/>
            <a:ext cx="10112991" cy="485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AE8AEDA-AE95-80BE-F51D-2C2515803283}"/>
              </a:ext>
            </a:extLst>
          </p:cNvPr>
          <p:cNvSpPr txBox="1"/>
          <p:nvPr/>
        </p:nvSpPr>
        <p:spPr>
          <a:xfrm>
            <a:off x="4377140" y="6066685"/>
            <a:ext cx="30449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dirty="0"/>
              <a:t>&lt;input </a:t>
            </a:r>
            <a:r>
              <a:rPr lang="pt-BR" sz="3000" dirty="0" err="1"/>
              <a:t>type</a:t>
            </a:r>
            <a:r>
              <a:rPr lang="pt-BR" sz="3000" dirty="0"/>
              <a:t>=“...”&gt;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AEE85C0-F825-DBFD-58B9-C16EDE6E4591}"/>
              </a:ext>
            </a:extLst>
          </p:cNvPr>
          <p:cNvSpPr txBox="1"/>
          <p:nvPr/>
        </p:nvSpPr>
        <p:spPr>
          <a:xfrm>
            <a:off x="8188468" y="6581001"/>
            <a:ext cx="4003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https://</a:t>
            </a:r>
            <a:r>
              <a:rPr lang="pt-BR" sz="1200" dirty="0" err="1"/>
              <a:t>commons.wikimedia.org</a:t>
            </a:r>
            <a:r>
              <a:rPr lang="pt-BR" sz="1200" dirty="0"/>
              <a:t>/wiki/</a:t>
            </a:r>
            <a:r>
              <a:rPr lang="pt-BR" sz="1200" dirty="0" err="1"/>
              <a:t>File:Tags_INPUT.png</a:t>
            </a:r>
            <a:endParaRPr lang="pt-BR" sz="12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4D55275-268A-6821-328F-E0A61B0FA61F}"/>
              </a:ext>
            </a:extLst>
          </p:cNvPr>
          <p:cNvSpPr txBox="1"/>
          <p:nvPr/>
        </p:nvSpPr>
        <p:spPr>
          <a:xfrm>
            <a:off x="8188468" y="1056521"/>
            <a:ext cx="3537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Botões: &lt;</a:t>
            </a:r>
            <a:r>
              <a:rPr lang="pt-BR" sz="1400" dirty="0" err="1"/>
              <a:t>button</a:t>
            </a:r>
            <a:r>
              <a:rPr lang="pt-BR" sz="1400" dirty="0"/>
              <a:t>&gt; ou &lt;input </a:t>
            </a:r>
            <a:r>
              <a:rPr lang="pt-BR" sz="1400" dirty="0" err="1"/>
              <a:t>type</a:t>
            </a:r>
            <a:r>
              <a:rPr lang="pt-BR" sz="1400" dirty="0"/>
              <a:t>=“</a:t>
            </a:r>
            <a:r>
              <a:rPr lang="pt-BR" sz="1400" dirty="0" err="1"/>
              <a:t>button</a:t>
            </a:r>
            <a:r>
              <a:rPr lang="pt-BR" sz="1400" dirty="0"/>
              <a:t>”&gt;</a:t>
            </a:r>
          </a:p>
        </p:txBody>
      </p:sp>
    </p:spTree>
    <p:extLst>
      <p:ext uri="{BB962C8B-B14F-4D97-AF65-F5344CB8AC3E}">
        <p14:creationId xmlns:p14="http://schemas.microsoft.com/office/powerpoint/2010/main" val="165128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C077AA-252F-D483-311A-281D5BEF8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Tags estruturais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9105C3-549A-08C8-F41F-ED991CE36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Funcionam como “caixas”</a:t>
            </a:r>
          </a:p>
          <a:p>
            <a:pPr lvl="1"/>
            <a:r>
              <a:rPr lang="pt-BR" dirty="0"/>
              <a:t>Tag &lt;</a:t>
            </a:r>
            <a:r>
              <a:rPr lang="pt-BR" dirty="0" err="1"/>
              <a:t>div</a:t>
            </a:r>
            <a:r>
              <a:rPr lang="pt-BR" dirty="0"/>
              <a:t>&gt;</a:t>
            </a:r>
          </a:p>
          <a:p>
            <a:pPr lvl="1"/>
            <a:endParaRPr lang="pt-BR" dirty="0"/>
          </a:p>
          <a:p>
            <a:r>
              <a:rPr lang="pt-BR" dirty="0"/>
              <a:t>Novas tags do HTML 5</a:t>
            </a:r>
          </a:p>
          <a:p>
            <a:pPr lvl="1"/>
            <a:r>
              <a:rPr lang="pt-BR" dirty="0"/>
              <a:t>Contexto semântico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67DE4C0-23BF-79F0-D292-998D1A32C9C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499100" y="1409699"/>
            <a:ext cx="1420800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23553" name="Imagem 8" descr="Interface gráfica do usuário, Gráfico&#10;&#10;Descrição gerada automaticamente">
            <a:extLst>
              <a:ext uri="{FF2B5EF4-FFF2-40B4-BE49-F238E27FC236}">
                <a16:creationId xmlns:a16="http://schemas.microsoft.com/office/drawing/2014/main" id="{34A31216-76EA-CCC4-8CA4-E41DB5A19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502" y="495300"/>
            <a:ext cx="5684298" cy="614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567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4E7523-2AC1-3714-5E58-F8DE88F5A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cliente-servidor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4E05D6-BC61-88F0-55BD-F8FDBD9A6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6A8B4355-54CF-8BE0-AB35-F5A77EBBD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179" y="1804470"/>
            <a:ext cx="7323768" cy="4393648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40D6101-A7C0-B6A1-9B7C-1B6C74495DF2}"/>
              </a:ext>
            </a:extLst>
          </p:cNvPr>
          <p:cNvSpPr txBox="1"/>
          <p:nvPr/>
        </p:nvSpPr>
        <p:spPr>
          <a:xfrm>
            <a:off x="6425063" y="6219273"/>
            <a:ext cx="60937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pt-BR" sz="1200" dirty="0">
                <a:effectLst/>
                <a:latin typeface="Galano Grotesque" pitchFamily="2" charset="77"/>
                <a:ea typeface="Galano Grotesque" pitchFamily="2" charset="77"/>
                <a:cs typeface="Galano Grotesque" pitchFamily="2" charset="77"/>
              </a:rPr>
              <a:t>Fonte: (MARIANO; DE MELO-MINARDI, 2017).</a:t>
            </a:r>
          </a:p>
        </p:txBody>
      </p:sp>
    </p:spTree>
    <p:extLst>
      <p:ext uri="{BB962C8B-B14F-4D97-AF65-F5344CB8AC3E}">
        <p14:creationId xmlns:p14="http://schemas.microsoft.com/office/powerpoint/2010/main" val="32134961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F6CAD0-1444-FB07-160B-0251215E9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5DEAA1-2206-68E1-4852-B5C3CECBA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Construa uma página de contato. </a:t>
            </a:r>
          </a:p>
          <a:p>
            <a:r>
              <a:rPr lang="pt-BR" dirty="0"/>
              <a:t>Deve ter os seguintes campos:</a:t>
            </a:r>
          </a:p>
          <a:p>
            <a:pPr lvl="1"/>
            <a:r>
              <a:rPr lang="pt-BR" dirty="0"/>
              <a:t>Nome</a:t>
            </a:r>
          </a:p>
          <a:p>
            <a:pPr lvl="1"/>
            <a:r>
              <a:rPr lang="pt-BR" dirty="0"/>
              <a:t>E-mail</a:t>
            </a:r>
          </a:p>
          <a:p>
            <a:pPr lvl="1"/>
            <a:r>
              <a:rPr lang="pt-BR" dirty="0"/>
              <a:t>Assunto</a:t>
            </a:r>
          </a:p>
          <a:p>
            <a:pPr lvl="1"/>
            <a:r>
              <a:rPr lang="pt-BR" dirty="0"/>
              <a:t>Mensagem</a:t>
            </a:r>
          </a:p>
          <a:p>
            <a:pPr lvl="1"/>
            <a:r>
              <a:rPr lang="pt-BR" dirty="0"/>
              <a:t>Enviar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EAEE614-21FF-FE9A-4417-165AB6112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537" y="681037"/>
            <a:ext cx="4851400" cy="5715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397A7C7-F613-87BB-3830-3A8AF02F4051}"/>
              </a:ext>
            </a:extLst>
          </p:cNvPr>
          <p:cNvSpPr txBox="1"/>
          <p:nvPr/>
        </p:nvSpPr>
        <p:spPr>
          <a:xfrm>
            <a:off x="7231988" y="6492875"/>
            <a:ext cx="49600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https://</a:t>
            </a:r>
            <a:r>
              <a:rPr lang="pt-BR" sz="1000" dirty="0" err="1"/>
              <a:t>www.jotform.com</a:t>
            </a:r>
            <a:r>
              <a:rPr lang="pt-BR" sz="1000" dirty="0"/>
              <a:t>/</a:t>
            </a:r>
            <a:r>
              <a:rPr lang="pt-BR" sz="1000" dirty="0" err="1"/>
              <a:t>pt</a:t>
            </a:r>
            <a:r>
              <a:rPr lang="pt-BR" sz="1000" dirty="0"/>
              <a:t>/</a:t>
            </a:r>
            <a:r>
              <a:rPr lang="pt-BR" sz="1000" dirty="0" err="1"/>
              <a:t>form-templates</a:t>
            </a:r>
            <a:r>
              <a:rPr lang="pt-BR" sz="1000" dirty="0"/>
              <a:t>/</a:t>
            </a:r>
            <a:r>
              <a:rPr lang="pt-BR" sz="1000" dirty="0" err="1"/>
              <a:t>formulario</a:t>
            </a:r>
            <a:r>
              <a:rPr lang="pt-BR" sz="1000" dirty="0"/>
              <a:t>-de-contato-para-site-ou-blog</a:t>
            </a:r>
          </a:p>
        </p:txBody>
      </p:sp>
    </p:spTree>
    <p:extLst>
      <p:ext uri="{BB962C8B-B14F-4D97-AF65-F5344CB8AC3E}">
        <p14:creationId xmlns:p14="http://schemas.microsoft.com/office/powerpoint/2010/main" val="3606042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7B7314-BAB0-E1E3-6B99-15F1176C6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170" name="Picture 2" descr="Explorando o Mundo dos Navegadores de Internet">
            <a:extLst>
              <a:ext uri="{FF2B5EF4-FFF2-40B4-BE49-F238E27FC236}">
                <a16:creationId xmlns:a16="http://schemas.microsoft.com/office/drawing/2014/main" id="{71C72B00-3A24-7644-97EC-AC536E177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E89EC3C-CB3C-5A59-576F-1727CAD73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Navegadores</a:t>
            </a:r>
          </a:p>
        </p:txBody>
      </p:sp>
    </p:spTree>
    <p:extLst>
      <p:ext uri="{BB962C8B-B14F-4D97-AF65-F5344CB8AC3E}">
        <p14:creationId xmlns:p14="http://schemas.microsoft.com/office/powerpoint/2010/main" val="216247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C388A9-9DDB-15B4-2E5B-C944F6C9C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www</a:t>
            </a:r>
            <a:r>
              <a:rPr lang="pt-BR" dirty="0"/>
              <a:t> – o primeiro navegador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C9CF83-3EAD-EDF9-7A7A-685C6B1A8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EF7EE70-779C-8F50-6DBF-B2D1681347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9144" y="1690688"/>
            <a:ext cx="2082755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3073" name="Imagem 34" descr="undefined">
            <a:extLst>
              <a:ext uri="{FF2B5EF4-FFF2-40B4-BE49-F238E27FC236}">
                <a16:creationId xmlns:a16="http://schemas.microsoft.com/office/drawing/2014/main" id="{AE38BB65-A8A5-742B-D7BB-F2E609625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32"/>
          <a:stretch>
            <a:fillRect/>
          </a:stretch>
        </p:blipFill>
        <p:spPr bwMode="auto">
          <a:xfrm>
            <a:off x="2559144" y="1690688"/>
            <a:ext cx="7376425" cy="4686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4E2B185-5A2A-C7B9-E886-E9199DD87B2F}"/>
              </a:ext>
            </a:extLst>
          </p:cNvPr>
          <p:cNvSpPr txBox="1"/>
          <p:nvPr/>
        </p:nvSpPr>
        <p:spPr>
          <a:xfrm>
            <a:off x="1070781" y="6511824"/>
            <a:ext cx="102130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Fonte: Cern/Tim Berners-Lee - </a:t>
            </a:r>
            <a:r>
              <a:rPr lang="pt-BR" sz="1000" dirty="0" err="1"/>
              <a:t>worldwideweb.cern.ch</a:t>
            </a:r>
            <a:r>
              <a:rPr lang="pt-BR" sz="1000" dirty="0"/>
              <a:t>/browser (domínio público). Disponível em https://</a:t>
            </a:r>
            <a:r>
              <a:rPr lang="pt-BR" sz="1000" dirty="0" err="1"/>
              <a:t>pt.wikipedia.org</a:t>
            </a:r>
            <a:r>
              <a:rPr lang="pt-BR" sz="1000" dirty="0"/>
              <a:t>/wiki/</a:t>
            </a:r>
            <a:r>
              <a:rPr lang="pt-BR" sz="1000" dirty="0" err="1"/>
              <a:t>WorldWideWeb</a:t>
            </a:r>
            <a:r>
              <a:rPr lang="pt-BR" sz="1000" dirty="0"/>
              <a:t>#/media/Ficheiro:W3_First_Website.png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7396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8DEEA3-7FDB-6BE5-1F42-8B6EDBAFB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Acessando um site pelo navegador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33E37C-9911-C3BB-448D-E07DE52F5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CDF1537-6571-9E14-43A4-CAA02DF8D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17" y="2053419"/>
            <a:ext cx="5786651" cy="307415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336FACC-96B7-2342-AF1E-6691452B57B2}"/>
              </a:ext>
            </a:extLst>
          </p:cNvPr>
          <p:cNvSpPr txBox="1"/>
          <p:nvPr/>
        </p:nvSpPr>
        <p:spPr>
          <a:xfrm>
            <a:off x="7035800" y="443466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Protocolos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9A7F6B0-74A0-0D9D-02D8-134F68571802}"/>
              </a:ext>
            </a:extLst>
          </p:cNvPr>
          <p:cNvSpPr txBox="1"/>
          <p:nvPr/>
        </p:nvSpPr>
        <p:spPr>
          <a:xfrm>
            <a:off x="7035800" y="4754264"/>
            <a:ext cx="6718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Padrões para comunicação entre máquinas</a:t>
            </a:r>
          </a:p>
        </p:txBody>
      </p:sp>
      <p:cxnSp>
        <p:nvCxnSpPr>
          <p:cNvPr id="10" name="Conector Angulado 9">
            <a:extLst>
              <a:ext uri="{FF2B5EF4-FFF2-40B4-BE49-F238E27FC236}">
                <a16:creationId xmlns:a16="http://schemas.microsoft.com/office/drawing/2014/main" id="{B438BE89-6BD2-25CB-FB68-5966A3075368}"/>
              </a:ext>
            </a:extLst>
          </p:cNvPr>
          <p:cNvCxnSpPr/>
          <p:nvPr/>
        </p:nvCxnSpPr>
        <p:spPr>
          <a:xfrm>
            <a:off x="6007100" y="2971800"/>
            <a:ext cx="2324100" cy="3556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36986E9-CA24-BAC8-8DD7-CC544B099CFD}"/>
              </a:ext>
            </a:extLst>
          </p:cNvPr>
          <p:cNvSpPr txBox="1"/>
          <p:nvPr/>
        </p:nvSpPr>
        <p:spPr>
          <a:xfrm>
            <a:off x="8306007" y="3142734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1007033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496051-CE20-E986-13B4-1CFFC0AE1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Protocolo HTTP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7A402C-6432-9B00-A001-80104619C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HTTP (</a:t>
            </a:r>
            <a:r>
              <a:rPr lang="pt-BR" i="1" dirty="0"/>
              <a:t>Hypertext </a:t>
            </a:r>
            <a:r>
              <a:rPr lang="pt-BR" i="1" dirty="0" err="1"/>
              <a:t>Transfer</a:t>
            </a:r>
            <a:r>
              <a:rPr lang="pt-BR" i="1" dirty="0"/>
              <a:t> Protocol</a:t>
            </a:r>
            <a:r>
              <a:rPr lang="pt-BR" dirty="0"/>
              <a:t>) </a:t>
            </a:r>
          </a:p>
          <a:p>
            <a:r>
              <a:rPr lang="pt-BR" dirty="0"/>
              <a:t>Permite a obtenção de recursos, como documentos HTML.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F384F47-3135-4083-E671-50D5DEFD6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13088"/>
            <a:ext cx="4508500" cy="29845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A7B7694-90FD-B4D9-AE3A-24B16351D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302" y="3113088"/>
            <a:ext cx="5003725" cy="306387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A58712A-BE86-6AB9-6E98-365B8D7E7948}"/>
              </a:ext>
            </a:extLst>
          </p:cNvPr>
          <p:cNvSpPr txBox="1"/>
          <p:nvPr/>
        </p:nvSpPr>
        <p:spPr>
          <a:xfrm>
            <a:off x="3868003" y="6533376"/>
            <a:ext cx="4821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https://</a:t>
            </a:r>
            <a:r>
              <a:rPr lang="pt-BR" sz="1200" dirty="0" err="1"/>
              <a:t>developer.mozilla.org</a:t>
            </a:r>
            <a:r>
              <a:rPr lang="pt-BR" sz="1200" dirty="0"/>
              <a:t>/</a:t>
            </a:r>
            <a:r>
              <a:rPr lang="pt-BR" sz="1200" dirty="0" err="1"/>
              <a:t>pt-BR</a:t>
            </a:r>
            <a:r>
              <a:rPr lang="pt-BR" sz="1200" dirty="0"/>
              <a:t>/</a:t>
            </a:r>
            <a:r>
              <a:rPr lang="pt-BR" sz="1200" dirty="0" err="1"/>
              <a:t>docs</a:t>
            </a:r>
            <a:r>
              <a:rPr lang="pt-BR" sz="1200" dirty="0"/>
              <a:t>/Web/HTTP/</a:t>
            </a:r>
            <a:r>
              <a:rPr lang="pt-BR" sz="1200" dirty="0" err="1"/>
              <a:t>Guides</a:t>
            </a:r>
            <a:r>
              <a:rPr lang="pt-BR" sz="1200" dirty="0"/>
              <a:t>/Overview</a:t>
            </a:r>
          </a:p>
        </p:txBody>
      </p:sp>
    </p:spTree>
    <p:extLst>
      <p:ext uri="{BB962C8B-B14F-4D97-AF65-F5344CB8AC3E}">
        <p14:creationId xmlns:p14="http://schemas.microsoft.com/office/powerpoint/2010/main" val="2346807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895083-23EF-EEAB-5479-43AC34E1F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o protocolo HTTP funciona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9971F0-F8D7-2A87-9D51-DD1D2FD2F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6BDF388B-A917-2449-952E-A26662721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96" y="1362869"/>
            <a:ext cx="10402004" cy="527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454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7F2FB0-C73E-83EB-B0B2-08F2F914B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Requisição vs. resposta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0F4BB1E1-C2A5-095D-85FB-92F782570F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3846" y="2279176"/>
            <a:ext cx="5761607" cy="286603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8015D91-ACFB-A915-ADE6-52E216664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22" y="2279176"/>
            <a:ext cx="4585647" cy="286603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D7CD232-B3B1-E3BC-2A2F-8A631A3E9CC5}"/>
              </a:ext>
            </a:extLst>
          </p:cNvPr>
          <p:cNvSpPr txBox="1"/>
          <p:nvPr/>
        </p:nvSpPr>
        <p:spPr>
          <a:xfrm>
            <a:off x="4244454" y="6428096"/>
            <a:ext cx="4821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https://</a:t>
            </a:r>
            <a:r>
              <a:rPr lang="pt-BR" sz="1200" dirty="0" err="1"/>
              <a:t>developer.mozilla.org</a:t>
            </a:r>
            <a:r>
              <a:rPr lang="pt-BR" sz="1200" dirty="0"/>
              <a:t>/</a:t>
            </a:r>
            <a:r>
              <a:rPr lang="pt-BR" sz="1200" dirty="0" err="1"/>
              <a:t>pt-BR</a:t>
            </a:r>
            <a:r>
              <a:rPr lang="pt-BR" sz="1200" dirty="0"/>
              <a:t>/</a:t>
            </a:r>
            <a:r>
              <a:rPr lang="pt-BR" sz="1200" dirty="0" err="1"/>
              <a:t>docs</a:t>
            </a:r>
            <a:r>
              <a:rPr lang="pt-BR" sz="1200" dirty="0"/>
              <a:t>/Web/HTTP/</a:t>
            </a:r>
            <a:r>
              <a:rPr lang="pt-BR" sz="1200" dirty="0" err="1"/>
              <a:t>Guides</a:t>
            </a:r>
            <a:r>
              <a:rPr lang="pt-BR" sz="1200" dirty="0"/>
              <a:t>/Overview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E7D8EE2-1D33-8FA3-0322-A51187D8A63A}"/>
              </a:ext>
            </a:extLst>
          </p:cNvPr>
          <p:cNvSpPr txBox="1"/>
          <p:nvPr/>
        </p:nvSpPr>
        <p:spPr>
          <a:xfrm>
            <a:off x="838200" y="5272029"/>
            <a:ext cx="30817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Métodos HTTP mais comuns:</a:t>
            </a:r>
          </a:p>
          <a:p>
            <a:r>
              <a:rPr lang="pt-BR" dirty="0"/>
              <a:t>- GET </a:t>
            </a:r>
          </a:p>
          <a:p>
            <a:r>
              <a:rPr lang="pt-BR" dirty="0"/>
              <a:t>- POST</a:t>
            </a:r>
          </a:p>
        </p:txBody>
      </p:sp>
    </p:spTree>
    <p:extLst>
      <p:ext uri="{BB962C8B-B14F-4D97-AF65-F5344CB8AC3E}">
        <p14:creationId xmlns:p14="http://schemas.microsoft.com/office/powerpoint/2010/main" val="12978383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1038</TotalTime>
  <Words>797</Words>
  <Application>Microsoft Macintosh PowerPoint</Application>
  <PresentationFormat>Widescreen</PresentationFormat>
  <Paragraphs>120</Paragraphs>
  <Slides>30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7" baseType="lpstr">
      <vt:lpstr>Aptos</vt:lpstr>
      <vt:lpstr>Aptos Display</vt:lpstr>
      <vt:lpstr>Arial</vt:lpstr>
      <vt:lpstr>Calibri</vt:lpstr>
      <vt:lpstr>Galano Grotesque</vt:lpstr>
      <vt:lpstr>Menlo</vt:lpstr>
      <vt:lpstr>Tema do Office</vt:lpstr>
      <vt:lpstr>Introdução ao HTML</vt:lpstr>
      <vt:lpstr>O que é a Internet?</vt:lpstr>
      <vt:lpstr>Arquitetura cliente-servidor</vt:lpstr>
      <vt:lpstr>Navegadores</vt:lpstr>
      <vt:lpstr>www – o primeiro navegador</vt:lpstr>
      <vt:lpstr>Acessando um site pelo navegador</vt:lpstr>
      <vt:lpstr>Protocolo HTTP</vt:lpstr>
      <vt:lpstr>Como o protocolo HTTP funciona</vt:lpstr>
      <vt:lpstr>Requisição vs. resposta</vt:lpstr>
      <vt:lpstr>Problemas do protocolo HTTP</vt:lpstr>
      <vt:lpstr>HTTPS</vt:lpstr>
      <vt:lpstr>IDE: Editores de código </vt:lpstr>
      <vt:lpstr>Recursos do VS Code </vt:lpstr>
      <vt:lpstr>HTML</vt:lpstr>
      <vt:lpstr>Linguagem HTML</vt:lpstr>
      <vt:lpstr>Tags</vt:lpstr>
      <vt:lpstr>Apresentação do PowerPoint</vt:lpstr>
      <vt:lpstr>Apresentação do PowerPoint</vt:lpstr>
      <vt:lpstr>Apresentação do PowerPoint</vt:lpstr>
      <vt:lpstr>Tag de parágrafo &lt;p&gt;</vt:lpstr>
      <vt:lpstr>Tags inline: &lt;strong&gt; e &lt;em&gt;</vt:lpstr>
      <vt:lpstr>Títulos</vt:lpstr>
      <vt:lpstr>Links</vt:lpstr>
      <vt:lpstr>Imagens</vt:lpstr>
      <vt:lpstr>Tabelas HTML</vt:lpstr>
      <vt:lpstr>Tabelas avançadas</vt:lpstr>
      <vt:lpstr>Formulários</vt:lpstr>
      <vt:lpstr>Campos de formulários</vt:lpstr>
      <vt:lpstr>Tags estruturais</vt:lpstr>
      <vt:lpstr>Exercício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Diego Mariano</dc:creator>
  <cp:lastModifiedBy>Diego Mariano</cp:lastModifiedBy>
  <cp:revision>1</cp:revision>
  <dcterms:created xsi:type="dcterms:W3CDTF">2025-07-06T17:46:20Z</dcterms:created>
  <dcterms:modified xsi:type="dcterms:W3CDTF">2025-07-07T11:33:26Z</dcterms:modified>
</cp:coreProperties>
</file>